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69" r:id="rId2"/>
    <p:sldId id="270" r:id="rId3"/>
    <p:sldId id="271" r:id="rId4"/>
    <p:sldId id="274" r:id="rId5"/>
    <p:sldId id="276" r:id="rId6"/>
    <p:sldId id="278" r:id="rId7"/>
    <p:sldId id="277" r:id="rId8"/>
    <p:sldId id="279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FE1B-A5E4-4EA7-B063-535AECD2D990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AAA89-235D-454B-866D-ADD850527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709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FE1B-A5E4-4EA7-B063-535AECD2D990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AAA89-235D-454B-866D-ADD850527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0907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FE1B-A5E4-4EA7-B063-535AECD2D990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AAA89-235D-454B-866D-ADD85052779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58596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FE1B-A5E4-4EA7-B063-535AECD2D990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AAA89-235D-454B-866D-ADD850527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7633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FE1B-A5E4-4EA7-B063-535AECD2D990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AAA89-235D-454B-866D-ADD85052779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2026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FE1B-A5E4-4EA7-B063-535AECD2D990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AAA89-235D-454B-866D-ADD850527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9469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FE1B-A5E4-4EA7-B063-535AECD2D990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AAA89-235D-454B-866D-ADD850527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678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FE1B-A5E4-4EA7-B063-535AECD2D990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AAA89-235D-454B-866D-ADD850527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26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FE1B-A5E4-4EA7-B063-535AECD2D990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AAA89-235D-454B-866D-ADD850527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247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FE1B-A5E4-4EA7-B063-535AECD2D990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AAA89-235D-454B-866D-ADD850527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874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FE1B-A5E4-4EA7-B063-535AECD2D990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AAA89-235D-454B-866D-ADD850527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88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FE1B-A5E4-4EA7-B063-535AECD2D990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AAA89-235D-454B-866D-ADD850527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201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FE1B-A5E4-4EA7-B063-535AECD2D990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AAA89-235D-454B-866D-ADD850527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02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FE1B-A5E4-4EA7-B063-535AECD2D990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AAA89-235D-454B-866D-ADD850527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075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FE1B-A5E4-4EA7-B063-535AECD2D990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AAA89-235D-454B-866D-ADD850527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421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FE1B-A5E4-4EA7-B063-535AECD2D990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AAA89-235D-454B-866D-ADD850527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9197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BFE1B-A5E4-4EA7-B063-535AECD2D990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84AAA89-235D-454B-866D-ADD850527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94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73300" y="1054098"/>
            <a:ext cx="10515600" cy="1325563"/>
          </a:xfrm>
        </p:spPr>
        <p:txBody>
          <a:bodyPr>
            <a:noAutofit/>
          </a:bodyPr>
          <a:lstStyle/>
          <a:p>
            <a:r>
              <a:rPr lang="uk-UA" sz="5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Тема:</a:t>
            </a:r>
            <a:r>
              <a:rPr lang="uk-UA" sz="6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6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6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Віднімання </a:t>
            </a:r>
            <a:r>
              <a:rPr lang="uk-UA" sz="6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6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6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чисел </a:t>
            </a:r>
            <a:r>
              <a:rPr lang="uk-UA" sz="6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виду 60-37</a:t>
            </a:r>
            <a:endParaRPr lang="ru-RU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49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47900" y="365125"/>
            <a:ext cx="9105900" cy="1460500"/>
          </a:xfrm>
        </p:spPr>
        <p:txBody>
          <a:bodyPr/>
          <a:lstStyle/>
          <a:p>
            <a:r>
              <a:rPr lang="uk-UA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Розклади на розрядні </a:t>
            </a:r>
            <a:r>
              <a:rPr lang="uk-UA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доданки.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438400" y="1797050"/>
            <a:ext cx="9753600" cy="45640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59=50+9                98=</a:t>
            </a:r>
          </a:p>
          <a:p>
            <a:pPr marL="0" indent="0">
              <a:buNone/>
            </a:pPr>
            <a:r>
              <a:rPr lang="uk-UA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27=                        74=</a:t>
            </a:r>
          </a:p>
          <a:p>
            <a:pPr marL="0" indent="0">
              <a:buNone/>
            </a:pPr>
            <a:r>
              <a:rPr lang="uk-UA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33=                        16=</a:t>
            </a:r>
          </a:p>
          <a:p>
            <a:pPr marL="0" indent="0">
              <a:buNone/>
            </a:pPr>
            <a:r>
              <a:rPr lang="uk-UA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41=                         60=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523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3200" y="708025"/>
            <a:ext cx="9880600" cy="1325563"/>
          </a:xfrm>
        </p:spPr>
        <p:txBody>
          <a:bodyPr/>
          <a:lstStyle/>
          <a:p>
            <a:r>
              <a:rPr lang="uk-UA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яжи</a:t>
            </a:r>
            <a:r>
              <a:rPr lang="uk-UA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ланцюжок та дізнайся, хто з птахів повертається в Україну </a:t>
            </a:r>
            <a:r>
              <a:rPr lang="uk-UA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першим.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143000" y="1825625"/>
            <a:ext cx="102108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uk-UA" sz="54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5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36-1+30-5+20+9</a:t>
            </a:r>
            <a:r>
              <a:rPr lang="en-US" sz="5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uk-UA" sz="54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48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79 - </a:t>
            </a:r>
            <a:r>
              <a:rPr lang="uk-UA" sz="48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лелека   </a:t>
            </a:r>
            <a:endParaRPr lang="uk-UA" sz="48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48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80 - ластівка </a:t>
            </a:r>
          </a:p>
          <a:p>
            <a:pPr marL="0" indent="0">
              <a:buNone/>
            </a:pPr>
            <a:r>
              <a:rPr lang="uk-UA" sz="48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89 - грак </a:t>
            </a:r>
            <a:endParaRPr lang="ru-RU" sz="4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99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94250" y="500062"/>
            <a:ext cx="2603500" cy="1325563"/>
          </a:xfrm>
        </p:spPr>
        <p:txBody>
          <a:bodyPr/>
          <a:lstStyle/>
          <a:p>
            <a:r>
              <a:rPr lang="uk-UA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Порівняй.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56754" y="1825625"/>
            <a:ext cx="9849395" cy="4351338"/>
          </a:xfrm>
        </p:spPr>
        <p:txBody>
          <a:bodyPr/>
          <a:lstStyle/>
          <a:p>
            <a:pPr marL="0" indent="0">
              <a:buNone/>
            </a:pPr>
            <a:r>
              <a:rPr lang="uk-UA" sz="5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5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     </a:t>
            </a:r>
            <a:r>
              <a:rPr 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 </a:t>
            </a:r>
            <a:r>
              <a:rPr lang="en-US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uk-UA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  <a:r>
              <a:rPr lang="uk-UA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9           </a:t>
            </a:r>
            <a:r>
              <a:rPr lang="uk-UA" sz="5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1    51 </a:t>
            </a:r>
            <a:r>
              <a:rPr lang="uk-UA" sz="5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</a:p>
          <a:p>
            <a:pPr marL="0" indent="0">
              <a:buNone/>
            </a:pPr>
            <a:r>
              <a:rPr lang="uk-UA" sz="5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5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12   </a:t>
            </a:r>
            <a:r>
              <a:rPr lang="uk-UA" sz="5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28  на          100   80  на</a:t>
            </a:r>
            <a:endParaRPr lang="uk-UA" sz="54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5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72   </a:t>
            </a:r>
            <a:r>
              <a:rPr lang="uk-UA" sz="5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79  на            65   32  на</a:t>
            </a:r>
            <a:endParaRPr lang="uk-UA" sz="5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46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7300" y="365125"/>
            <a:ext cx="8826500" cy="1460500"/>
          </a:xfrm>
        </p:spPr>
        <p:txBody>
          <a:bodyPr/>
          <a:lstStyle/>
          <a:p>
            <a:r>
              <a:rPr lang="uk-UA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Виконай арифметичні </a:t>
            </a:r>
            <a:r>
              <a:rPr lang="uk-UA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дії.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438400" y="1797050"/>
            <a:ext cx="9753600" cy="45640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25+13=         34+45=</a:t>
            </a:r>
          </a:p>
          <a:p>
            <a:pPr marL="0" indent="0">
              <a:buNone/>
            </a:pPr>
            <a:r>
              <a:rPr lang="uk-UA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87+12=         42+53=</a:t>
            </a:r>
          </a:p>
          <a:p>
            <a:pPr marL="0" indent="0">
              <a:buNone/>
            </a:pPr>
            <a:r>
              <a:rPr lang="uk-UA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14+34=         51+16=</a:t>
            </a:r>
          </a:p>
          <a:p>
            <a:pPr marL="0" indent="0">
              <a:buNone/>
            </a:pPr>
            <a:r>
              <a:rPr lang="uk-UA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62+24=         75+25=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962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Поясни  обчислення.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203452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4400" dirty="0" smtClean="0"/>
              <a:t>60-37=       60-30=30  30-7=27</a:t>
            </a:r>
          </a:p>
          <a:p>
            <a:pPr marL="0" indent="0">
              <a:buNone/>
            </a:pPr>
            <a:endParaRPr lang="uk-UA" sz="4400" dirty="0"/>
          </a:p>
          <a:p>
            <a:pPr marL="0" indent="0">
              <a:buNone/>
            </a:pPr>
            <a:r>
              <a:rPr lang="uk-UA" sz="4400" dirty="0" smtClean="0"/>
              <a:t>   30+7</a:t>
            </a:r>
            <a:endParaRPr lang="ru-RU" sz="44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1971676" y="2871788"/>
            <a:ext cx="17145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1285875" y="2914650"/>
            <a:ext cx="342900" cy="9429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7606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0" y="365125"/>
            <a:ext cx="7543800" cy="1460500"/>
          </a:xfrm>
        </p:spPr>
        <p:txBody>
          <a:bodyPr/>
          <a:lstStyle/>
          <a:p>
            <a:r>
              <a:rPr lang="uk-UA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яжи</a:t>
            </a:r>
            <a:r>
              <a:rPr lang="uk-UA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задачу.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0" y="1797050"/>
            <a:ext cx="10006149" cy="45640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квітні було 10 сонячних    днів, а в травні </a:t>
            </a:r>
            <a:r>
              <a:rPr lang="uk-UA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на </a:t>
            </a:r>
            <a:r>
              <a:rPr lang="uk-UA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більше. Скільки всього сонячних    днів було за два місяці?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496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5909" y="2809875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uk-UA" sz="8000" smtClean="0"/>
              <a:t>Молодці!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258368174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743</TotalTime>
  <Words>134</Words>
  <Application>Microsoft Office PowerPoint</Application>
  <PresentationFormat>Широкоэкранный</PresentationFormat>
  <Paragraphs>28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Trebuchet MS</vt:lpstr>
      <vt:lpstr>Wingdings 3</vt:lpstr>
      <vt:lpstr>Аспект</vt:lpstr>
      <vt:lpstr>Тема: Віднімання  чисел виду 60-37</vt:lpstr>
      <vt:lpstr>Розклади на розрядні доданки.</vt:lpstr>
      <vt:lpstr>Розв’яжи ланцюжок та дізнайся, хто з птахів повертається в Україну першим.</vt:lpstr>
      <vt:lpstr>Порівняй.</vt:lpstr>
      <vt:lpstr>Виконай арифметичні дії.</vt:lpstr>
      <vt:lpstr>Поясни  обчислення.</vt:lpstr>
      <vt:lpstr>Розв’яжи задачу.</vt:lpstr>
      <vt:lpstr>Молодці!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Alla Kravchenko</cp:lastModifiedBy>
  <cp:revision>23</cp:revision>
  <dcterms:created xsi:type="dcterms:W3CDTF">2020-04-22T09:42:12Z</dcterms:created>
  <dcterms:modified xsi:type="dcterms:W3CDTF">2020-09-03T09:24:29Z</dcterms:modified>
</cp:coreProperties>
</file>