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68" r:id="rId2"/>
    <p:sldId id="262" r:id="rId3"/>
    <p:sldId id="257" r:id="rId4"/>
    <p:sldId id="258" r:id="rId5"/>
    <p:sldId id="265" r:id="rId6"/>
    <p:sldId id="263" r:id="rId7"/>
    <p:sldId id="266" r:id="rId8"/>
    <p:sldId id="267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8973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2413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6007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6458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0891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7899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4022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7070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3422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606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780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567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309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843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7861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882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3142A-10CD-4A3A-86EB-4989F039A503}" type="datetimeFigureOut">
              <a:rPr lang="uk-UA" smtClean="0"/>
              <a:t>03.09.2020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AB14A4-6E0F-49C1-9537-FFE45C7B2A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204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ТЕМА: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051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5400" dirty="0" smtClean="0">
                <a:solidFill>
                  <a:srgbClr val="00B050"/>
                </a:solidFill>
              </a:rPr>
              <a:t>ДІЛЕННЯ. ЗВ’ЯЗОК ДІЙ ДІЛЕННЯ І </a:t>
            </a:r>
            <a:r>
              <a:rPr lang="uk-UA" sz="5400" dirty="0">
                <a:solidFill>
                  <a:srgbClr val="00B050"/>
                </a:solidFill>
              </a:rPr>
              <a:t>МНОЖЕННЯ</a:t>
            </a:r>
            <a:endParaRPr lang="en-US" sz="5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89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4275" y="313899"/>
            <a:ext cx="10153933" cy="5727463"/>
          </a:xfrm>
        </p:spPr>
        <p:txBody>
          <a:bodyPr>
            <a:normAutofit/>
          </a:bodyPr>
          <a:lstStyle/>
          <a:p>
            <a:r>
              <a:rPr lang="uk-UA" sz="4400" dirty="0" smtClean="0"/>
              <a:t>Як називаються числа при множенні? </a:t>
            </a:r>
          </a:p>
          <a:p>
            <a:r>
              <a:rPr lang="uk-UA" sz="4400" dirty="0" smtClean="0"/>
              <a:t>Як називаються числа при діленні? </a:t>
            </a:r>
          </a:p>
          <a:p>
            <a:r>
              <a:rPr lang="uk-UA" sz="4400" dirty="0" smtClean="0"/>
              <a:t>Як позначається знак ділення? </a:t>
            </a:r>
          </a:p>
          <a:p>
            <a:r>
              <a:rPr lang="uk-UA" sz="4400" dirty="0" smtClean="0"/>
              <a:t>Прочитайте рівності: </a:t>
            </a:r>
            <a:r>
              <a:rPr lang="uk-UA" sz="4400" dirty="0" smtClean="0"/>
              <a:t>18 </a:t>
            </a:r>
            <a:r>
              <a:rPr lang="uk-UA" sz="4400" dirty="0" smtClean="0"/>
              <a:t>: 2 = </a:t>
            </a:r>
            <a:r>
              <a:rPr lang="uk-UA" sz="4400" dirty="0"/>
              <a:t>9</a:t>
            </a:r>
            <a:r>
              <a:rPr lang="uk-UA" sz="4400" dirty="0" smtClean="0"/>
              <a:t>   </a:t>
            </a:r>
            <a:endParaRPr lang="uk-UA" sz="4400" dirty="0" smtClean="0"/>
          </a:p>
          <a:p>
            <a:r>
              <a:rPr lang="uk-UA" sz="4400" dirty="0" smtClean="0"/>
              <a:t> </a:t>
            </a:r>
            <a:r>
              <a:rPr lang="uk-UA" sz="4400" dirty="0" smtClean="0"/>
              <a:t>25 : 5 = 5  </a:t>
            </a:r>
            <a:endParaRPr lang="uk-UA" sz="4400" dirty="0" smtClean="0"/>
          </a:p>
          <a:p>
            <a:r>
              <a:rPr lang="uk-UA" sz="4400" dirty="0" smtClean="0"/>
              <a:t>  </a:t>
            </a:r>
            <a:r>
              <a:rPr lang="uk-UA" sz="4400" dirty="0" smtClean="0"/>
              <a:t>9 9 : 3 = 33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3868054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Картинки по запросу Зв'язок дії множення дією ділення конспект уроку 2 клас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27"/>
          <a:stretch/>
        </p:blipFill>
        <p:spPr bwMode="auto">
          <a:xfrm>
            <a:off x="1" y="204717"/>
            <a:ext cx="10809026" cy="685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697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Геометричне завдання</a:t>
            </a:r>
            <a:endParaRPr lang="uk-UA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2394"/>
          <a:stretch/>
        </p:blipFill>
        <p:spPr>
          <a:xfrm>
            <a:off x="1433015" y="1704805"/>
            <a:ext cx="7318529" cy="473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486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1005150" cy="3880773"/>
          </a:xfrm>
        </p:spPr>
        <p:txBody>
          <a:bodyPr>
            <a:normAutofit/>
          </a:bodyPr>
          <a:lstStyle/>
          <a:p>
            <a:r>
              <a:rPr lang="uk-UA" sz="6000" dirty="0" smtClean="0"/>
              <a:t>Яка дія обернена до дії множення? 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1213655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2174" y="2606040"/>
            <a:ext cx="8596668" cy="1320800"/>
          </a:xfrm>
        </p:spPr>
        <p:txBody>
          <a:bodyPr/>
          <a:lstStyle/>
          <a:p>
            <a:r>
              <a:rPr lang="uk-UA" dirty="0" smtClean="0"/>
              <a:t>Ділення – обернена дія до дії множення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7723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176350" cy="4008199"/>
          </a:xfrm>
        </p:spPr>
        <p:txBody>
          <a:bodyPr>
            <a:normAutofit/>
          </a:bodyPr>
          <a:lstStyle/>
          <a:p>
            <a:r>
              <a:rPr lang="uk-UA" sz="5400" dirty="0" smtClean="0"/>
              <a:t>Якою дією можна перевірити множення? 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275670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5214" y="2651760"/>
            <a:ext cx="8596668" cy="1320800"/>
          </a:xfrm>
        </p:spPr>
        <p:txBody>
          <a:bodyPr>
            <a:normAutofit/>
          </a:bodyPr>
          <a:lstStyle/>
          <a:p>
            <a:r>
              <a:rPr lang="uk-UA" sz="6000" dirty="0" smtClean="0"/>
              <a:t>МОЛОДЦІ!!!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6910954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71</Words>
  <Application>Microsoft Office PowerPoint</Application>
  <PresentationFormat>Широкоэкранный</PresentationFormat>
  <Paragraphs>13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Аспект</vt:lpstr>
      <vt:lpstr>ТЕМА:</vt:lpstr>
      <vt:lpstr>Презентация PowerPoint</vt:lpstr>
      <vt:lpstr>Презентация PowerPoint</vt:lpstr>
      <vt:lpstr>Геометричне завдання</vt:lpstr>
      <vt:lpstr>Презентация PowerPoint</vt:lpstr>
      <vt:lpstr>Ділення – обернена дія до дії множення</vt:lpstr>
      <vt:lpstr>Презентация PowerPoint</vt:lpstr>
      <vt:lpstr>МОЛОДЦІ!!!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Teacher</dc:creator>
  <cp:lastModifiedBy>Alla Kravchenko</cp:lastModifiedBy>
  <cp:revision>7</cp:revision>
  <dcterms:created xsi:type="dcterms:W3CDTF">2019-12-09T12:27:34Z</dcterms:created>
  <dcterms:modified xsi:type="dcterms:W3CDTF">2020-09-03T12:22:07Z</dcterms:modified>
</cp:coreProperties>
</file>