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0" r:id="rId4"/>
    <p:sldId id="308" r:id="rId5"/>
    <p:sldId id="261" r:id="rId6"/>
    <p:sldId id="311" r:id="rId7"/>
    <p:sldId id="263" r:id="rId8"/>
    <p:sldId id="297" r:id="rId9"/>
    <p:sldId id="299" r:id="rId10"/>
    <p:sldId id="302" r:id="rId11"/>
    <p:sldId id="285" r:id="rId12"/>
    <p:sldId id="288" r:id="rId13"/>
    <p:sldId id="274" r:id="rId14"/>
    <p:sldId id="277" r:id="rId15"/>
    <p:sldId id="312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17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104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71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89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03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214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0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0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96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6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90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5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05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6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2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3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2182B-CC33-4DAE-BB02-15F498204286}" type="datetimeFigureOut">
              <a:rPr lang="uk-UA" smtClean="0"/>
              <a:pPr/>
              <a:t>03.09.2020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F7C860-E932-43FB-A5DB-3BDA36CA8E8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56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uinfo=sw-1132-sh-768-fw-907-fh-562-pd-1&amp;p=1&amp;text=%D1%86%D0%B8%D1%84%D1%80%D0%B0%207%20%D0%BC%D0%B0%D1%82%D0%B5%D0%BC%D0%B0%D1%82%D0%B8%D0%BA%D0%B0%20%D1%84%D0%BE%D1%82%D0%BE&amp;noreask=1&amp;pos=42&amp;rpt=simage&amp;lr=2&amp;img_url=http://festival.1september.ru/articles/551569/pril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0"/>
            <a:ext cx="72804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2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числа 2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64904"/>
            <a:ext cx="8310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Тема:</a:t>
            </a:r>
          </a:p>
          <a:p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Таблиця </a:t>
            </a:r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ділення на 2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71546"/>
            <a:ext cx="7596336" cy="501674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Розкласти    порівну – </a:t>
            </a:r>
            <a:r>
              <a:rPr lang="uk-UA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поділити</a:t>
            </a:r>
            <a:r>
              <a:rPr lang="uk-UA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uk-UA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рівні</a:t>
            </a:r>
            <a:r>
              <a:rPr lang="uk-UA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частини.</a:t>
            </a:r>
            <a:endParaRPr lang="ru-RU" sz="8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071810"/>
            <a:ext cx="2088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uk-UA" sz="8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1285860"/>
            <a:ext cx="2088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uk-UA" sz="8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708920"/>
            <a:ext cx="791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ФІЗКУЛЬТХВИЛИНКА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431" y="-34861"/>
            <a:ext cx="9144000" cy="830979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pPr algn="ctr">
              <a:defRPr/>
            </a:pPr>
            <a:r>
              <a:rPr lang="uk-UA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ПОЛІЧИ  ТРИКУТНИКИ.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28860" y="1904990"/>
            <a:ext cx="5905500" cy="3071284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428860" y="1928802"/>
            <a:ext cx="5905500" cy="3071284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428860" y="1928802"/>
            <a:ext cx="5905500" cy="3071284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1"/>
          <p:cNvSpPr>
            <a:spLocks noChangeArrowheads="1"/>
          </p:cNvSpPr>
          <p:nvPr/>
        </p:nvSpPr>
        <p:spPr bwMode="auto">
          <a:xfrm rot="10800000">
            <a:off x="2643174" y="2571744"/>
            <a:ext cx="5832475" cy="1152525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627784" y="3789040"/>
            <a:ext cx="5759450" cy="11525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2771902" y="2276773"/>
            <a:ext cx="2376487" cy="29527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6200000">
            <a:off x="5868244" y="2348782"/>
            <a:ext cx="2305051" cy="2881313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483768" y="2636912"/>
            <a:ext cx="5905500" cy="2305051"/>
          </a:xfrm>
          <a:prstGeom prst="rtTriangl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2483768" y="2564906"/>
            <a:ext cx="5976938" cy="2376487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flipV="1">
            <a:off x="2483768" y="2564906"/>
            <a:ext cx="5929354" cy="2376487"/>
          </a:xfrm>
          <a:prstGeom prst="rtTriangle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flipH="1">
            <a:off x="2483768" y="2564905"/>
            <a:ext cx="6000792" cy="2357455"/>
          </a:xfrm>
          <a:prstGeom prst="rtTriangle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000108"/>
            <a:ext cx="18115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8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35845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52" y="2996952"/>
            <a:ext cx="9144000" cy="830979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pPr algn="ctr">
              <a:defRPr/>
            </a:pPr>
            <a:r>
              <a:rPr lang="ru-RU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ДОМАШНЄ ЗАВДАННЯ</a:t>
            </a:r>
            <a:endParaRPr lang="ru-RU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якую&quot; - слово, від якого світлішає світ! Кому і за що хочуть дякувати  білопільці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592608" cy="31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53" y="480605"/>
            <a:ext cx="78261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Як називають компоненти дії додавання; віднімання; множення?</a:t>
            </a:r>
            <a:endParaRPr lang="uk-UA" sz="6600" b="1" dirty="0">
              <a:ln w="3175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117" y="480605"/>
            <a:ext cx="78261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Якою арифметичною дією можна замінити множення?</a:t>
            </a:r>
            <a:endParaRPr lang="uk-UA" sz="66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117" y="480605"/>
            <a:ext cx="78261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Скільки виразів на ділення</a:t>
            </a:r>
          </a:p>
          <a:p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можна скласти</a:t>
            </a:r>
          </a:p>
          <a:p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 виразу </a:t>
            </a:r>
            <a:endParaRPr lang="uk-UA" sz="6600" b="1" dirty="0" smtClean="0">
              <a:ln w="3175"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множення?</a:t>
            </a:r>
            <a:endParaRPr lang="uk-UA" sz="6600" b="1" dirty="0">
              <a:ln w="3175"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85784" y="-212725"/>
            <a:ext cx="9615530" cy="769423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УСНА ЛІЧБА  </a:t>
            </a: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«ЛАНЦЮЖОК»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2" name="Picture 2" descr="\\Solnce\D\ДОКУМЕНТАЦИЯ\ПРЕЗЕНТАЦІЇ\шаблоны\анимация\транспорт\post-280950-13073547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8243" y="500043"/>
            <a:ext cx="3175880" cy="36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Мои рисунки\Clipart\все підряд\VOL_WMF\ANCHOR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22" y="4545013"/>
            <a:ext cx="17208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051720" y="2860506"/>
            <a:ext cx="1877338" cy="1427956"/>
          </a:xfrm>
          <a:prstGeom prst="ellipse">
            <a:avLst/>
          </a:prstGeom>
          <a:solidFill>
            <a:schemeClr val="bg1">
              <a:alpha val="3600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3497067" y="3153881"/>
            <a:ext cx="1860751" cy="1427956"/>
          </a:xfrm>
          <a:prstGeom prst="ellipse">
            <a:avLst/>
          </a:prstGeom>
          <a:solidFill>
            <a:schemeClr val="bg1">
              <a:alpha val="3600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4786314" y="3734212"/>
            <a:ext cx="1928826" cy="1427956"/>
          </a:xfrm>
          <a:prstGeom prst="ellipse">
            <a:avLst/>
          </a:prstGeom>
          <a:solidFill>
            <a:schemeClr val="bg1">
              <a:alpha val="3600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5857885" y="4214819"/>
            <a:ext cx="1928826" cy="1428760"/>
          </a:xfrm>
          <a:prstGeom prst="ellipse">
            <a:avLst/>
          </a:prstGeom>
          <a:solidFill>
            <a:schemeClr val="bg1">
              <a:alpha val="3600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6643702" y="4857760"/>
            <a:ext cx="1428760" cy="1500198"/>
          </a:xfrm>
          <a:prstGeom prst="ellipse">
            <a:avLst/>
          </a:prstGeom>
          <a:solidFill>
            <a:schemeClr val="bg1">
              <a:alpha val="3600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642918"/>
            <a:ext cx="22590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50</a:t>
            </a:r>
            <a:endParaRPr lang="uk-UA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643050"/>
            <a:ext cx="2790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+50</a:t>
            </a:r>
            <a:endParaRPr lang="uk-UA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071678"/>
            <a:ext cx="30349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-10</a:t>
            </a:r>
            <a:endParaRPr lang="uk-UA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2928934"/>
            <a:ext cx="25717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-40</a:t>
            </a:r>
            <a:endParaRPr lang="uk-UA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3357562"/>
            <a:ext cx="33840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+20</a:t>
            </a:r>
            <a:endParaRPr lang="uk-UA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85576" y="5357826"/>
            <a:ext cx="2790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+28</a:t>
            </a:r>
            <a:endParaRPr lang="uk-UA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1850" y="0"/>
            <a:ext cx="9144000" cy="769423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КАЛІГРАФІЧНА ХВИЛИНКА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2571744"/>
            <a:ext cx="219329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17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7</a:t>
            </a:r>
            <a:endParaRPr lang="uk-UA" sz="173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2" descr="http://festival.1september.ru/articles/551569/pril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700808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1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9423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pPr algn="ctr">
              <a:defRPr/>
            </a:pPr>
            <a:r>
              <a:rPr lang="uk-UA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СКЛАДАЄМО ТАБЛИЦЮ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Picture 2" descr="\\Solnce\D\ДОКУМЕНТАЦИЯ\ПРЕЗЕНТАЦІЇ\шаблоны\анимация\транспорт\штиль от YvLena (1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28" y="3107681"/>
            <a:ext cx="3344715" cy="32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image.slidesharecdn.com/2k-matem-rivk-olyan-12-160711111827/95/2k-matemrivkolyan12-100-1024.jpg?cb=1468236652"/>
          <p:cNvPicPr/>
          <p:nvPr/>
        </p:nvPicPr>
        <p:blipFill>
          <a:blip r:embed="rId3"/>
          <a:srcRect l="17652" t="54576" r="18122" b="12053"/>
          <a:stretch>
            <a:fillRect/>
          </a:stretch>
        </p:blipFill>
        <p:spPr bwMode="auto">
          <a:xfrm>
            <a:off x="357158" y="642918"/>
            <a:ext cx="850112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5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419" y="664286"/>
            <a:ext cx="78261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 знайти  число, яке </a:t>
            </a:r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кілька разів більше (менше) </a:t>
            </a:r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 даного?</a:t>
            </a:r>
            <a:endParaRPr lang="uk-UA" sz="6600" b="1" dirty="0">
              <a:ln w="3175">
                <a:solidFill>
                  <a:schemeClr val="bg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287" y="480605"/>
            <a:ext cx="78261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Як знайти  число, яке </a:t>
            </a:r>
          </a:p>
          <a:p>
            <a:pPr algn="ctr"/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кілька одиниць </a:t>
            </a:r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більше (менше) </a:t>
            </a:r>
            <a:r>
              <a:rPr lang="uk-UA" sz="6600" b="1" dirty="0" smtClean="0">
                <a:ln w="3175">
                  <a:solidFill>
                    <a:schemeClr val="bg1"/>
                  </a:solidFill>
                </a:ln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від даного?</a:t>
            </a:r>
            <a:endParaRPr lang="uk-UA" sz="6600" b="1" dirty="0">
              <a:ln w="3175">
                <a:solidFill>
                  <a:schemeClr val="bg1"/>
                </a:solidFill>
              </a:ln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Аспект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</TotalTime>
  <Words>104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Cambria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Alla Kravchenko</cp:lastModifiedBy>
  <cp:revision>39</cp:revision>
  <dcterms:created xsi:type="dcterms:W3CDTF">2014-10-02T15:47:39Z</dcterms:created>
  <dcterms:modified xsi:type="dcterms:W3CDTF">2020-09-03T12:39:49Z</dcterms:modified>
</cp:coreProperties>
</file>