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1" r:id="rId8"/>
    <p:sldId id="265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83" d="100"/>
          <a:sy n="83" d="100"/>
        </p:scale>
        <p:origin x="148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48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9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372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0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69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0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0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5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2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35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1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ділення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число  3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5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3329"/>
          <a:stretch/>
        </p:blipFill>
        <p:spPr>
          <a:xfrm>
            <a:off x="1619672" y="908720"/>
            <a:ext cx="453715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1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/>
              <a:t>МОЛОДЦІ</a:t>
            </a:r>
            <a:endParaRPr lang="ru-RU" sz="6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645024"/>
            <a:ext cx="1771650" cy="1771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1771650" cy="17716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842" y="3607912"/>
            <a:ext cx="1774090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ая фигурная скобка 7"/>
          <p:cNvSpPr/>
          <p:nvPr/>
        </p:nvSpPr>
        <p:spPr>
          <a:xfrm>
            <a:off x="4499813" y="476672"/>
            <a:ext cx="648251" cy="309634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2080" y="1332469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1010" y="1332468"/>
            <a:ext cx="1423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:3=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29563" y="1332467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184" y="5214474"/>
            <a:ext cx="1163503" cy="139934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30" y="-46420"/>
            <a:ext cx="1163503" cy="139934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719" y="1484784"/>
            <a:ext cx="1163503" cy="13993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2" y="1639688"/>
            <a:ext cx="1163503" cy="139934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684" y="1603762"/>
            <a:ext cx="1163503" cy="13993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36" y="220842"/>
            <a:ext cx="1163503" cy="139934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27" y="-26204"/>
            <a:ext cx="1163503" cy="139934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38" y="5290052"/>
            <a:ext cx="1163503" cy="139934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225" y="5229200"/>
            <a:ext cx="1163503" cy="139934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87" y="5214474"/>
            <a:ext cx="1163503" cy="139934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81" y="5229200"/>
            <a:ext cx="1163503" cy="139934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408" y="5214474"/>
            <a:ext cx="1163503" cy="139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ая фигурная скобка 6"/>
          <p:cNvSpPr/>
          <p:nvPr/>
        </p:nvSpPr>
        <p:spPr>
          <a:xfrm>
            <a:off x="5269260" y="404664"/>
            <a:ext cx="454868" cy="288032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848214" y="1140053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4278" y="1138829"/>
            <a:ext cx="1941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: 3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54657" y="1146582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05" y="4142335"/>
            <a:ext cx="1163503" cy="139934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006" y="2996952"/>
            <a:ext cx="1163503" cy="139934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841" y="2996952"/>
            <a:ext cx="1163503" cy="13993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977" y="1191748"/>
            <a:ext cx="1163503" cy="139934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006" y="1162228"/>
            <a:ext cx="1163503" cy="13993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90" y="-78986"/>
            <a:ext cx="1163503" cy="139934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0" y="1290206"/>
            <a:ext cx="1163503" cy="139934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50" y="46365"/>
            <a:ext cx="1163503" cy="139934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32" y="89057"/>
            <a:ext cx="1163503" cy="139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43757" y="908720"/>
            <a:ext cx="1160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3369370" y="476672"/>
            <a:ext cx="554558" cy="2520280"/>
          </a:xfrm>
          <a:prstGeom prst="rightBrac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88942" y="908719"/>
            <a:ext cx="1877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: 3=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820778" y="942764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Груши PNG фото скачать, груш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44565"/>
            <a:ext cx="1117145" cy="58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Груши PNG фото скачать, груш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22" y="1444565"/>
            <a:ext cx="1117145" cy="58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Груши PNG фото скачать, груш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341" y="2404004"/>
            <a:ext cx="1117145" cy="58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Груши PNG фото скачать, груш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08" y="2404004"/>
            <a:ext cx="1117145" cy="58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Груши PNG фото скачать, груш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1345"/>
            <a:ext cx="1117145" cy="58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Груши PNG фото скачать, груш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390" y="363709"/>
            <a:ext cx="1117145" cy="58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66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авая фигурная скобка 5"/>
          <p:cNvSpPr/>
          <p:nvPr/>
        </p:nvSpPr>
        <p:spPr>
          <a:xfrm>
            <a:off x="3347864" y="620688"/>
            <a:ext cx="576064" cy="241229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1189062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6986" y="1189061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:3=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9479" y="1237977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20689"/>
            <a:ext cx="3132348" cy="236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4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ая фигурная скобка 6"/>
          <p:cNvSpPr/>
          <p:nvPr/>
        </p:nvSpPr>
        <p:spPr>
          <a:xfrm>
            <a:off x="5453053" y="352816"/>
            <a:ext cx="360040" cy="3796264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813093" y="922543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18:3=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50540" y="919564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33" y="339496"/>
            <a:ext cx="2952750" cy="22193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33" y="2319336"/>
            <a:ext cx="2952750" cy="221932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624630"/>
            <a:ext cx="1623580" cy="163906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427" y="504890"/>
            <a:ext cx="1351195" cy="167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4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ая фигурная скобка 6"/>
          <p:cNvSpPr/>
          <p:nvPr/>
        </p:nvSpPr>
        <p:spPr>
          <a:xfrm>
            <a:off x="3779912" y="476672"/>
            <a:ext cx="1440160" cy="288032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64088" y="1316667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21:3=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36507" y="1332691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8"/>
            <a:ext cx="3744416" cy="3528392"/>
          </a:xfrm>
        </p:spPr>
      </p:pic>
    </p:spTree>
    <p:extLst>
      <p:ext uri="{BB962C8B-B14F-4D97-AF65-F5344CB8AC3E}">
        <p14:creationId xmlns:p14="http://schemas.microsoft.com/office/powerpoint/2010/main" val="271051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ая фигурная скобка 14"/>
          <p:cNvSpPr/>
          <p:nvPr/>
        </p:nvSpPr>
        <p:spPr>
          <a:xfrm>
            <a:off x="5124042" y="429072"/>
            <a:ext cx="840179" cy="328796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667567" y="1063271"/>
            <a:ext cx="2403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24:3=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40929" y="1063272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8"/>
            <a:ext cx="3744416" cy="3528392"/>
          </a:xfr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057" y="2121326"/>
            <a:ext cx="903499" cy="99378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85" y="130962"/>
            <a:ext cx="839245" cy="93230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1193953"/>
            <a:ext cx="1111139" cy="79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1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ая фигурная скобка 4"/>
          <p:cNvSpPr/>
          <p:nvPr/>
        </p:nvSpPr>
        <p:spPr>
          <a:xfrm>
            <a:off x="5101784" y="320752"/>
            <a:ext cx="1440160" cy="338437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90465" y="141277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27:3=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28597" y="1412776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260648"/>
            <a:ext cx="2956178" cy="3960440"/>
          </a:xfr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919" y="1292432"/>
            <a:ext cx="706702" cy="94726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613" y="260648"/>
            <a:ext cx="745331" cy="86409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96" y="260648"/>
            <a:ext cx="745331" cy="86409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71" y="1206788"/>
            <a:ext cx="745331" cy="8640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206" y="2311756"/>
            <a:ext cx="745331" cy="8640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616" y="2152928"/>
            <a:ext cx="74533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2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</TotalTime>
  <Words>35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Тема: Складання таблиці ділення на число 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Alla Kravchenko</cp:lastModifiedBy>
  <cp:revision>17</cp:revision>
  <dcterms:created xsi:type="dcterms:W3CDTF">2018-02-13T15:38:47Z</dcterms:created>
  <dcterms:modified xsi:type="dcterms:W3CDTF">2020-09-03T14:34:55Z</dcterms:modified>
</cp:coreProperties>
</file>