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0" r:id="rId6"/>
    <p:sldId id="263" r:id="rId7"/>
    <p:sldId id="261" r:id="rId8"/>
    <p:sldId id="265" r:id="rId9"/>
    <p:sldId id="262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60"/>
  </p:normalViewPr>
  <p:slideViewPr>
    <p:cSldViewPr>
      <p:cViewPr varScale="1">
        <p:scale>
          <a:sx n="83" d="100"/>
          <a:sy n="83" d="100"/>
        </p:scale>
        <p:origin x="148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480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693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4372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10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2694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806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2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90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5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606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62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05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27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35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411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312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Тема:</a:t>
            </a:r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таблиці</a:t>
            </a:r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ділення</a:t>
            </a:r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число  3</a:t>
            </a:r>
            <a:endParaRPr lang="ru-RU" sz="5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05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-3329"/>
          <a:stretch/>
        </p:blipFill>
        <p:spPr>
          <a:xfrm>
            <a:off x="1619672" y="908720"/>
            <a:ext cx="4537150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818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600" dirty="0" smtClean="0"/>
              <a:t>МОЛОДЦІ</a:t>
            </a:r>
            <a:endParaRPr lang="ru-RU" sz="6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645024"/>
            <a:ext cx="1771650" cy="17716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645024"/>
            <a:ext cx="1771650" cy="17716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4842" y="3607912"/>
            <a:ext cx="1774090" cy="17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84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авая фигурная скобка 7"/>
          <p:cNvSpPr/>
          <p:nvPr/>
        </p:nvSpPr>
        <p:spPr>
          <a:xfrm>
            <a:off x="4499813" y="476672"/>
            <a:ext cx="648251" cy="3096344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292080" y="1332469"/>
            <a:ext cx="864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81010" y="1332468"/>
            <a:ext cx="14237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:3=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29563" y="1332467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184" y="5214474"/>
            <a:ext cx="1163503" cy="1399348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30" y="-46420"/>
            <a:ext cx="1163503" cy="139934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719" y="1484784"/>
            <a:ext cx="1163503" cy="1399348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22" y="1639688"/>
            <a:ext cx="1163503" cy="1399348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684" y="1603762"/>
            <a:ext cx="1163503" cy="1399348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436" y="220842"/>
            <a:ext cx="1163503" cy="1399348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827" y="-26204"/>
            <a:ext cx="1163503" cy="1399348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38" y="5290052"/>
            <a:ext cx="1163503" cy="1399348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225" y="5229200"/>
            <a:ext cx="1163503" cy="1399348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687" y="5214474"/>
            <a:ext cx="1163503" cy="1399348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081" y="5229200"/>
            <a:ext cx="1163503" cy="1399348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408" y="5214474"/>
            <a:ext cx="1163503" cy="139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451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авая фигурная скобка 6"/>
          <p:cNvSpPr/>
          <p:nvPr/>
        </p:nvSpPr>
        <p:spPr>
          <a:xfrm>
            <a:off x="5269260" y="404664"/>
            <a:ext cx="454868" cy="288032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848214" y="1140053"/>
            <a:ext cx="576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24278" y="1138829"/>
            <a:ext cx="19415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: 3 =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54657" y="1146582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505" y="4142335"/>
            <a:ext cx="1163503" cy="1399348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006" y="2996952"/>
            <a:ext cx="1163503" cy="139934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841" y="2996952"/>
            <a:ext cx="1163503" cy="1399348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977" y="1191748"/>
            <a:ext cx="1163503" cy="1399348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006" y="1162228"/>
            <a:ext cx="1163503" cy="1399348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390" y="-78986"/>
            <a:ext cx="1163503" cy="1399348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00" y="1290206"/>
            <a:ext cx="1163503" cy="1399348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250" y="46365"/>
            <a:ext cx="1163503" cy="1399348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132" y="89057"/>
            <a:ext cx="1163503" cy="139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6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943757" y="908720"/>
            <a:ext cx="11608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3369370" y="476672"/>
            <a:ext cx="554558" cy="2520280"/>
          </a:xfrm>
          <a:prstGeom prst="rightBrac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088942" y="908719"/>
            <a:ext cx="18776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: 3=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6820778" y="942764"/>
            <a:ext cx="6527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4" descr="Груши PNG фото скачать, груша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44565"/>
            <a:ext cx="1117145" cy="584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Груши PNG фото скачать, груша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22" y="1444565"/>
            <a:ext cx="1117145" cy="584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Груши PNG фото скачать, груша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341" y="2404004"/>
            <a:ext cx="1117145" cy="584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Груши PNG фото скачать, груша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808" y="2404004"/>
            <a:ext cx="1117145" cy="584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Груши PNG фото скачать, груша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1345"/>
            <a:ext cx="1117145" cy="584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Груши PNG фото скачать, груша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0390" y="363709"/>
            <a:ext cx="1117145" cy="584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4668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авая фигурная скобка 5"/>
          <p:cNvSpPr/>
          <p:nvPr/>
        </p:nvSpPr>
        <p:spPr>
          <a:xfrm>
            <a:off x="3347864" y="620688"/>
            <a:ext cx="576064" cy="2412295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139952" y="1189062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96986" y="1189061"/>
            <a:ext cx="14798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:3=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99479" y="1237977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620689"/>
            <a:ext cx="3132348" cy="2368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34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авая фигурная скобка 6"/>
          <p:cNvSpPr/>
          <p:nvPr/>
        </p:nvSpPr>
        <p:spPr>
          <a:xfrm>
            <a:off x="5453053" y="352816"/>
            <a:ext cx="360040" cy="3796264"/>
          </a:xfrm>
          <a:prstGeom prst="rightBrac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813093" y="922543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18:3=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50540" y="919564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733" y="339496"/>
            <a:ext cx="2952750" cy="2219325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733" y="2319336"/>
            <a:ext cx="2952750" cy="2219325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624630"/>
            <a:ext cx="1623580" cy="163906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9427" y="504890"/>
            <a:ext cx="1351195" cy="1677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940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авая фигурная скобка 6"/>
          <p:cNvSpPr/>
          <p:nvPr/>
        </p:nvSpPr>
        <p:spPr>
          <a:xfrm>
            <a:off x="3779912" y="476672"/>
            <a:ext cx="1440160" cy="288032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364088" y="1316667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21:3=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36507" y="1332691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260648"/>
            <a:ext cx="3744416" cy="3528392"/>
          </a:xfrm>
        </p:spPr>
      </p:pic>
    </p:spTree>
    <p:extLst>
      <p:ext uri="{BB962C8B-B14F-4D97-AF65-F5344CB8AC3E}">
        <p14:creationId xmlns:p14="http://schemas.microsoft.com/office/powerpoint/2010/main" val="271051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авая фигурная скобка 14"/>
          <p:cNvSpPr/>
          <p:nvPr/>
        </p:nvSpPr>
        <p:spPr>
          <a:xfrm>
            <a:off x="5124042" y="429072"/>
            <a:ext cx="840179" cy="3287960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667567" y="1063271"/>
            <a:ext cx="24032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24:3=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840929" y="1063272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Объект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260648"/>
            <a:ext cx="3744416" cy="3528392"/>
          </a:xfr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057" y="2121326"/>
            <a:ext cx="903499" cy="993782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3185" y="130962"/>
            <a:ext cx="839245" cy="932309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5" y="1193953"/>
            <a:ext cx="1111139" cy="79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418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авая фигурная скобка 4"/>
          <p:cNvSpPr/>
          <p:nvPr/>
        </p:nvSpPr>
        <p:spPr>
          <a:xfrm>
            <a:off x="5101784" y="320752"/>
            <a:ext cx="1440160" cy="3384376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290465" y="1412776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27:3=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428597" y="1412776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Объект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30" y="260648"/>
            <a:ext cx="2956178" cy="3960440"/>
          </a:xfr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919" y="1292432"/>
            <a:ext cx="706702" cy="94726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613" y="260648"/>
            <a:ext cx="745331" cy="864096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196" y="260648"/>
            <a:ext cx="745331" cy="864096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4871" y="1206788"/>
            <a:ext cx="745331" cy="864096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206" y="2311756"/>
            <a:ext cx="745331" cy="864096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616" y="2152928"/>
            <a:ext cx="745331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12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231</TotalTime>
  <Words>35</Words>
  <Application>Microsoft Office PowerPoint</Application>
  <PresentationFormat>Экран (4:3)</PresentationFormat>
  <Paragraphs>22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Trebuchet MS</vt:lpstr>
      <vt:lpstr>Wingdings 3</vt:lpstr>
      <vt:lpstr>Аспект</vt:lpstr>
      <vt:lpstr>Тема: Складання таблиці ділення на число  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Алла</dc:creator>
  <cp:lastModifiedBy>Alla Kravchenko</cp:lastModifiedBy>
  <cp:revision>17</cp:revision>
  <dcterms:created xsi:type="dcterms:W3CDTF">2018-02-13T15:38:47Z</dcterms:created>
  <dcterms:modified xsi:type="dcterms:W3CDTF">2020-09-03T14:34:55Z</dcterms:modified>
</cp:coreProperties>
</file>