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9" r:id="rId5"/>
    <p:sldId id="261" r:id="rId6"/>
    <p:sldId id="262" r:id="rId7"/>
    <p:sldId id="264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9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8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00" indent="0" algn="ctr">
              <a:buNone/>
              <a:defRPr/>
            </a:lvl2pPr>
            <a:lvl3pPr marL="829002" indent="0" algn="ctr">
              <a:buNone/>
              <a:defRPr/>
            </a:lvl3pPr>
            <a:lvl4pPr marL="1243502" indent="0" algn="ctr">
              <a:buNone/>
              <a:defRPr/>
            </a:lvl4pPr>
            <a:lvl5pPr marL="1658003" indent="0" algn="ctr">
              <a:buNone/>
              <a:defRPr/>
            </a:lvl5pPr>
            <a:lvl6pPr marL="2072504" indent="0" algn="ctr">
              <a:buNone/>
              <a:defRPr/>
            </a:lvl6pPr>
            <a:lvl7pPr marL="2487004" indent="0" algn="ctr">
              <a:buNone/>
              <a:defRPr/>
            </a:lvl7pPr>
            <a:lvl8pPr marL="2901506" indent="0" algn="ctr">
              <a:buNone/>
              <a:defRPr/>
            </a:lvl8pPr>
            <a:lvl9pPr marL="33160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6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7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8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8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2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87" indent="0" algn="ctr">
              <a:buNone/>
              <a:defRPr/>
            </a:lvl2pPr>
            <a:lvl3pPr marL="829174" indent="0" algn="ctr">
              <a:buNone/>
              <a:defRPr/>
            </a:lvl3pPr>
            <a:lvl4pPr marL="1243760" indent="0" algn="ctr">
              <a:buNone/>
              <a:defRPr/>
            </a:lvl4pPr>
            <a:lvl5pPr marL="1658347" indent="0" algn="ctr">
              <a:buNone/>
              <a:defRPr/>
            </a:lvl5pPr>
            <a:lvl6pPr marL="2072935" indent="0" algn="ctr">
              <a:buNone/>
              <a:defRPr/>
            </a:lvl6pPr>
            <a:lvl7pPr marL="2487520" indent="0" algn="ctr">
              <a:buNone/>
              <a:defRPr/>
            </a:lvl7pPr>
            <a:lvl8pPr marL="2902107" indent="0" algn="ctr">
              <a:buNone/>
              <a:defRPr/>
            </a:lvl8pPr>
            <a:lvl9pPr marL="331669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F66898-A994-456D-A804-F5AA543734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BBAB07-F65C-4794-BB84-AB8939F027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87" indent="0">
              <a:buNone/>
              <a:defRPr sz="1600"/>
            </a:lvl2pPr>
            <a:lvl3pPr marL="829174" indent="0">
              <a:buNone/>
              <a:defRPr sz="1500"/>
            </a:lvl3pPr>
            <a:lvl4pPr marL="1243760" indent="0">
              <a:buNone/>
              <a:defRPr sz="1300"/>
            </a:lvl4pPr>
            <a:lvl5pPr marL="1658347" indent="0">
              <a:buNone/>
              <a:defRPr sz="1300"/>
            </a:lvl5pPr>
            <a:lvl6pPr marL="2072935" indent="0">
              <a:buNone/>
              <a:defRPr sz="1300"/>
            </a:lvl6pPr>
            <a:lvl7pPr marL="2487520" indent="0">
              <a:buNone/>
              <a:defRPr sz="1300"/>
            </a:lvl7pPr>
            <a:lvl8pPr marL="2902107" indent="0">
              <a:buNone/>
              <a:defRPr sz="1300"/>
            </a:lvl8pPr>
            <a:lvl9pPr marL="331669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2CF5E1-571A-40E3-98C5-BB07642FDA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3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3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5EA716-455A-4B78-A02E-7034E3F1AA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5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87" indent="0">
              <a:buNone/>
              <a:defRPr sz="1800" b="1"/>
            </a:lvl2pPr>
            <a:lvl3pPr marL="829174" indent="0">
              <a:buNone/>
              <a:defRPr sz="1600" b="1"/>
            </a:lvl3pPr>
            <a:lvl4pPr marL="1243760" indent="0">
              <a:buNone/>
              <a:defRPr sz="1500" b="1"/>
            </a:lvl4pPr>
            <a:lvl5pPr marL="1658347" indent="0">
              <a:buNone/>
              <a:defRPr sz="1500" b="1"/>
            </a:lvl5pPr>
            <a:lvl6pPr marL="2072935" indent="0">
              <a:buNone/>
              <a:defRPr sz="1500" b="1"/>
            </a:lvl6pPr>
            <a:lvl7pPr marL="2487520" indent="0">
              <a:buNone/>
              <a:defRPr sz="1500" b="1"/>
            </a:lvl7pPr>
            <a:lvl8pPr marL="2902107" indent="0">
              <a:buNone/>
              <a:defRPr sz="1500" b="1"/>
            </a:lvl8pPr>
            <a:lvl9pPr marL="331669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31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5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87" indent="0">
              <a:buNone/>
              <a:defRPr sz="1800" b="1"/>
            </a:lvl2pPr>
            <a:lvl3pPr marL="829174" indent="0">
              <a:buNone/>
              <a:defRPr sz="1600" b="1"/>
            </a:lvl3pPr>
            <a:lvl4pPr marL="1243760" indent="0">
              <a:buNone/>
              <a:defRPr sz="1500" b="1"/>
            </a:lvl4pPr>
            <a:lvl5pPr marL="1658347" indent="0">
              <a:buNone/>
              <a:defRPr sz="1500" b="1"/>
            </a:lvl5pPr>
            <a:lvl6pPr marL="2072935" indent="0">
              <a:buNone/>
              <a:defRPr sz="1500" b="1"/>
            </a:lvl6pPr>
            <a:lvl7pPr marL="2487520" indent="0">
              <a:buNone/>
              <a:defRPr sz="1500" b="1"/>
            </a:lvl7pPr>
            <a:lvl8pPr marL="2902107" indent="0">
              <a:buNone/>
              <a:defRPr sz="1500" b="1"/>
            </a:lvl8pPr>
            <a:lvl9pPr marL="331669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31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26661A-EC83-4C25-951C-AAE95BC901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5C1949-0908-4B65-A256-F01E5CD1F4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13DF4-EA3D-46A0-8EB5-C817AE7E3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87" indent="0">
              <a:buNone/>
              <a:defRPr sz="1100"/>
            </a:lvl2pPr>
            <a:lvl3pPr marL="829174" indent="0">
              <a:buNone/>
              <a:defRPr sz="900"/>
            </a:lvl3pPr>
            <a:lvl4pPr marL="1243760" indent="0">
              <a:buNone/>
              <a:defRPr sz="800"/>
            </a:lvl4pPr>
            <a:lvl5pPr marL="1658347" indent="0">
              <a:buNone/>
              <a:defRPr sz="800"/>
            </a:lvl5pPr>
            <a:lvl6pPr marL="2072935" indent="0">
              <a:buNone/>
              <a:defRPr sz="800"/>
            </a:lvl6pPr>
            <a:lvl7pPr marL="2487520" indent="0">
              <a:buNone/>
              <a:defRPr sz="800"/>
            </a:lvl7pPr>
            <a:lvl8pPr marL="2902107" indent="0">
              <a:buNone/>
              <a:defRPr sz="800"/>
            </a:lvl8pPr>
            <a:lvl9pPr marL="331669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5F79C2-8D85-4F1E-BDBB-9A478B9A72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4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87" indent="0">
              <a:buNone/>
              <a:defRPr sz="2500"/>
            </a:lvl2pPr>
            <a:lvl3pPr marL="829174" indent="0">
              <a:buNone/>
              <a:defRPr sz="2200"/>
            </a:lvl3pPr>
            <a:lvl4pPr marL="1243760" indent="0">
              <a:buNone/>
              <a:defRPr sz="1800"/>
            </a:lvl4pPr>
            <a:lvl5pPr marL="1658347" indent="0">
              <a:buNone/>
              <a:defRPr sz="1800"/>
            </a:lvl5pPr>
            <a:lvl6pPr marL="2072935" indent="0">
              <a:buNone/>
              <a:defRPr sz="1800"/>
            </a:lvl6pPr>
            <a:lvl7pPr marL="2487520" indent="0">
              <a:buNone/>
              <a:defRPr sz="1800"/>
            </a:lvl7pPr>
            <a:lvl8pPr marL="2902107" indent="0">
              <a:buNone/>
              <a:defRPr sz="1800"/>
            </a:lvl8pPr>
            <a:lvl9pPr marL="3316694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87" indent="0">
              <a:buNone/>
              <a:defRPr sz="1100"/>
            </a:lvl2pPr>
            <a:lvl3pPr marL="829174" indent="0">
              <a:buNone/>
              <a:defRPr sz="900"/>
            </a:lvl3pPr>
            <a:lvl4pPr marL="1243760" indent="0">
              <a:buNone/>
              <a:defRPr sz="800"/>
            </a:lvl4pPr>
            <a:lvl5pPr marL="1658347" indent="0">
              <a:buNone/>
              <a:defRPr sz="800"/>
            </a:lvl5pPr>
            <a:lvl6pPr marL="2072935" indent="0">
              <a:buNone/>
              <a:defRPr sz="800"/>
            </a:lvl6pPr>
            <a:lvl7pPr marL="2487520" indent="0">
              <a:buNone/>
              <a:defRPr sz="800"/>
            </a:lvl7pPr>
            <a:lvl8pPr marL="2902107" indent="0">
              <a:buNone/>
              <a:defRPr sz="800"/>
            </a:lvl8pPr>
            <a:lvl9pPr marL="331669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F0089-F54C-4C82-B109-B68E400D96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EAD586-ABF1-4A2D-B223-08C61007EF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6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6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24791A-6220-4F89-9B49-CFF2A63289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3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2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4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3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2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8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00" indent="0">
              <a:buNone/>
              <a:defRPr sz="1600"/>
            </a:lvl2pPr>
            <a:lvl3pPr marL="829002" indent="0">
              <a:buNone/>
              <a:defRPr sz="1500"/>
            </a:lvl3pPr>
            <a:lvl4pPr marL="1243502" indent="0">
              <a:buNone/>
              <a:defRPr sz="1300"/>
            </a:lvl4pPr>
            <a:lvl5pPr marL="1658003" indent="0">
              <a:buNone/>
              <a:defRPr sz="1300"/>
            </a:lvl5pPr>
            <a:lvl6pPr marL="2072504" indent="0">
              <a:buNone/>
              <a:defRPr sz="1300"/>
            </a:lvl6pPr>
            <a:lvl7pPr marL="2487004" indent="0">
              <a:buNone/>
              <a:defRPr sz="1300"/>
            </a:lvl7pPr>
            <a:lvl8pPr marL="2901506" indent="0">
              <a:buNone/>
              <a:defRPr sz="1300"/>
            </a:lvl8pPr>
            <a:lvl9pPr marL="331600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4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65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489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430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921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839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82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2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38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38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8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5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00" indent="0">
              <a:buNone/>
              <a:defRPr sz="1800" b="1"/>
            </a:lvl2pPr>
            <a:lvl3pPr marL="829002" indent="0">
              <a:buNone/>
              <a:defRPr sz="1600" b="1"/>
            </a:lvl3pPr>
            <a:lvl4pPr marL="1243502" indent="0">
              <a:buNone/>
              <a:defRPr sz="1500" b="1"/>
            </a:lvl4pPr>
            <a:lvl5pPr marL="1658003" indent="0">
              <a:buNone/>
              <a:defRPr sz="1500" b="1"/>
            </a:lvl5pPr>
            <a:lvl6pPr marL="2072504" indent="0">
              <a:buNone/>
              <a:defRPr sz="1500" b="1"/>
            </a:lvl6pPr>
            <a:lvl7pPr marL="2487004" indent="0">
              <a:buNone/>
              <a:defRPr sz="1500" b="1"/>
            </a:lvl7pPr>
            <a:lvl8pPr marL="2901506" indent="0">
              <a:buNone/>
              <a:defRPr sz="1500" b="1"/>
            </a:lvl8pPr>
            <a:lvl9pPr marL="331600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31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5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00" indent="0">
              <a:buNone/>
              <a:defRPr sz="1800" b="1"/>
            </a:lvl2pPr>
            <a:lvl3pPr marL="829002" indent="0">
              <a:buNone/>
              <a:defRPr sz="1600" b="1"/>
            </a:lvl3pPr>
            <a:lvl4pPr marL="1243502" indent="0">
              <a:buNone/>
              <a:defRPr sz="1500" b="1"/>
            </a:lvl4pPr>
            <a:lvl5pPr marL="1658003" indent="0">
              <a:buNone/>
              <a:defRPr sz="1500" b="1"/>
            </a:lvl5pPr>
            <a:lvl6pPr marL="2072504" indent="0">
              <a:buNone/>
              <a:defRPr sz="1500" b="1"/>
            </a:lvl6pPr>
            <a:lvl7pPr marL="2487004" indent="0">
              <a:buNone/>
              <a:defRPr sz="1500" b="1"/>
            </a:lvl7pPr>
            <a:lvl8pPr marL="2901506" indent="0">
              <a:buNone/>
              <a:defRPr sz="1500" b="1"/>
            </a:lvl8pPr>
            <a:lvl9pPr marL="331600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31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2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4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0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00" indent="0">
              <a:buNone/>
              <a:defRPr sz="1100"/>
            </a:lvl2pPr>
            <a:lvl3pPr marL="829002" indent="0">
              <a:buNone/>
              <a:defRPr sz="900"/>
            </a:lvl3pPr>
            <a:lvl4pPr marL="1243502" indent="0">
              <a:buNone/>
              <a:defRPr sz="800"/>
            </a:lvl4pPr>
            <a:lvl5pPr marL="1658003" indent="0">
              <a:buNone/>
              <a:defRPr sz="800"/>
            </a:lvl5pPr>
            <a:lvl6pPr marL="2072504" indent="0">
              <a:buNone/>
              <a:defRPr sz="800"/>
            </a:lvl6pPr>
            <a:lvl7pPr marL="2487004" indent="0">
              <a:buNone/>
              <a:defRPr sz="800"/>
            </a:lvl7pPr>
            <a:lvl8pPr marL="2901506" indent="0">
              <a:buNone/>
              <a:defRPr sz="800"/>
            </a:lvl8pPr>
            <a:lvl9pPr marL="33160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00" indent="0">
              <a:buNone/>
              <a:defRPr sz="2500"/>
            </a:lvl2pPr>
            <a:lvl3pPr marL="829002" indent="0">
              <a:buNone/>
              <a:defRPr sz="2200"/>
            </a:lvl3pPr>
            <a:lvl4pPr marL="1243502" indent="0">
              <a:buNone/>
              <a:defRPr sz="1800"/>
            </a:lvl4pPr>
            <a:lvl5pPr marL="1658003" indent="0">
              <a:buNone/>
              <a:defRPr sz="1800"/>
            </a:lvl5pPr>
            <a:lvl6pPr marL="2072504" indent="0">
              <a:buNone/>
              <a:defRPr sz="1800"/>
            </a:lvl6pPr>
            <a:lvl7pPr marL="2487004" indent="0">
              <a:buNone/>
              <a:defRPr sz="1800"/>
            </a:lvl7pPr>
            <a:lvl8pPr marL="2901506" indent="0">
              <a:buNone/>
              <a:defRPr sz="1800"/>
            </a:lvl8pPr>
            <a:lvl9pPr marL="3316006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00" indent="0">
              <a:buNone/>
              <a:defRPr sz="1100"/>
            </a:lvl2pPr>
            <a:lvl3pPr marL="829002" indent="0">
              <a:buNone/>
              <a:defRPr sz="900"/>
            </a:lvl3pPr>
            <a:lvl4pPr marL="1243502" indent="0">
              <a:buNone/>
              <a:defRPr sz="800"/>
            </a:lvl4pPr>
            <a:lvl5pPr marL="1658003" indent="0">
              <a:buNone/>
              <a:defRPr sz="800"/>
            </a:lvl5pPr>
            <a:lvl6pPr marL="2072504" indent="0">
              <a:buNone/>
              <a:defRPr sz="800"/>
            </a:lvl6pPr>
            <a:lvl7pPr marL="2487004" indent="0">
              <a:buNone/>
              <a:defRPr sz="800"/>
            </a:lvl7pPr>
            <a:lvl8pPr marL="2901506" indent="0">
              <a:buNone/>
              <a:defRPr sz="800"/>
            </a:lvl8pPr>
            <a:lvl9pPr marL="33160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0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8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8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294" algn="l"/>
                <a:tab pos="1312582" algn="l"/>
                <a:tab pos="196888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294" algn="l"/>
                <a:tab pos="1312582" algn="l"/>
                <a:tab pos="1968880" algn="l"/>
                <a:tab pos="262517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294" algn="l"/>
                <a:tab pos="1312582" algn="l"/>
                <a:tab pos="196888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4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564" indent="-259064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250" indent="-207252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0753" indent="-207252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255" indent="-207252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79755" indent="-207252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4255" indent="-207252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8758" indent="-207252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3257" indent="-207252" algn="ctr" defTabSz="40730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876" indent="-310876" algn="l" defTabSz="407304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564" indent="-259064" algn="l" defTabSz="407304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250" indent="-207252" algn="l" defTabSz="407304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0753" indent="-207252" algn="l" defTabSz="407304" rtl="0" eaLnBrk="1" fontAlgn="base" hangingPunct="1">
        <a:lnSpc>
          <a:spcPct val="93000"/>
        </a:lnSpc>
        <a:spcBef>
          <a:spcPct val="0"/>
        </a:spcBef>
        <a:spcAft>
          <a:spcPts val="523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255" indent="-207252" algn="l" defTabSz="40730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79755" indent="-207252" algn="l" defTabSz="40730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255" indent="-207252" algn="l" defTabSz="40730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8758" indent="-207252" algn="l" defTabSz="40730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3257" indent="-207252" algn="l" defTabSz="40730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00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02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02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003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504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004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506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006" algn="l" defTabSz="829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2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4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430" algn="l"/>
                <a:tab pos="1312855" algn="l"/>
                <a:tab pos="196928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8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430" algn="l"/>
                <a:tab pos="1312855" algn="l"/>
                <a:tab pos="1969288" algn="l"/>
                <a:tab pos="262571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8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4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430" algn="l"/>
                <a:tab pos="1312855" algn="l"/>
                <a:tab pos="196928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8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355D115-0509-4ED1-B74A-A7D74FC202CD}" type="slidenum">
              <a:rPr lang="ru-RU" smtClean="0"/>
              <a:pPr defTabSz="407388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9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03" indent="-259118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465" indent="-207293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054" indent="-207293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640" indent="-207293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228" indent="-207293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4815" indent="-207293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9402" indent="-207293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3987" indent="-207293" algn="ctr" defTabSz="40738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940" indent="-310940" algn="l" defTabSz="407388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03" indent="-259118" algn="l" defTabSz="407388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465" indent="-207293" algn="l" defTabSz="407388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054" indent="-207293" algn="l" defTabSz="407388" rtl="0" eaLnBrk="1" fontAlgn="base" hangingPunct="1">
        <a:lnSpc>
          <a:spcPct val="93000"/>
        </a:lnSpc>
        <a:spcBef>
          <a:spcPct val="0"/>
        </a:spcBef>
        <a:spcAft>
          <a:spcPts val="523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640" indent="-207293" algn="l" defTabSz="407388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228" indent="-207293" algn="l" defTabSz="407388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815" indent="-207293" algn="l" defTabSz="407388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402" indent="-207293" algn="l" defTabSz="407388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3987" indent="-207293" algn="l" defTabSz="407388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87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74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60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47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35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20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07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694" algn="l" defTabSz="829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1C1C-E942-45B5-8D7D-5DC1937A619A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F2732A-8B64-4BF0-A557-35B3B6CB82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8720" y="1158240"/>
            <a:ext cx="6962504" cy="4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581" indent="-259070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marL="1036276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marL="1450789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marL="1865301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279812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694323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108836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523345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sz="4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r>
              <a:rPr lang="ru-RU" sz="5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5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знаходження </a:t>
            </a:r>
          </a:p>
          <a:p>
            <a:r>
              <a:rPr lang="uk-UA" sz="5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невідомого від’ємника</a:t>
            </a:r>
            <a:endParaRPr lang="ru-RU" sz="5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3983" y="2633191"/>
            <a:ext cx="16600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endParaRPr lang="uk-UA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2632281" y="3042508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4042376" y="3712302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903983" y="3248432"/>
            <a:ext cx="3103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Прочитали  </a:t>
            </a:r>
            <a:endParaRPr lang="uk-UA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9338" y="3865871"/>
            <a:ext cx="3921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  </a:t>
            </a:r>
            <a:endParaRPr lang="uk-UA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330408" y="4277718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5115677" y="3892998"/>
            <a:ext cx="1758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uk-UA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86433" y="2657788"/>
            <a:ext cx="1890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uk-UA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03063" y="3327582"/>
            <a:ext cx="735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4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334851" y="933429"/>
            <a:ext cx="4539161" cy="1879261"/>
            <a:chOff x="2108356" y="879506"/>
            <a:chExt cx="4539161" cy="187926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356" y="904009"/>
              <a:ext cx="1808389" cy="185475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28" y="879506"/>
              <a:ext cx="1808389" cy="185475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16562" y="4499065"/>
            <a:ext cx="4354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6562" y="5047160"/>
            <a:ext cx="73994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книжок 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діти.  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200" dirty="0"/>
          </a:p>
        </p:txBody>
      </p:sp>
    </p:spTree>
    <p:extLst>
      <p:ext uri="{BB962C8B-B14F-4D97-AF65-F5344CB8AC3E}">
        <p14:creationId xmlns:p14="http://schemas.microsoft.com/office/powerpoint/2010/main" val="39729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6857" y="2937458"/>
            <a:ext cx="359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Намалювали </a:t>
            </a:r>
            <a:endParaRPr lang="uk-UA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624649" y="3321935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3785632" y="3988139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906857" y="3570116"/>
            <a:ext cx="2763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Вирізали  </a:t>
            </a:r>
            <a:endParaRPr lang="uk-UA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5722" y="4192165"/>
            <a:ext cx="3415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  </a:t>
            </a:r>
            <a:endParaRPr lang="uk-UA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361696" y="4553556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5080394" y="4190611"/>
            <a:ext cx="1646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uk-UA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2086" y="2937215"/>
            <a:ext cx="1690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47056" y="3603419"/>
            <a:ext cx="659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932930" y="4803027"/>
            <a:ext cx="4333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772" y="5415798"/>
            <a:ext cx="79032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квіток вирізали. </a:t>
            </a:r>
            <a:endParaRPr lang="uk-UA" sz="4300" dirty="0"/>
          </a:p>
        </p:txBody>
      </p:sp>
    </p:spTree>
    <p:extLst>
      <p:ext uri="{BB962C8B-B14F-4D97-AF65-F5344CB8AC3E}">
        <p14:creationId xmlns:p14="http://schemas.microsoft.com/office/powerpoint/2010/main" val="20998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5757" y="2659742"/>
            <a:ext cx="2541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endParaRPr lang="uk-UA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2726416" y="3063614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4049388" y="3638380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915757" y="3253660"/>
            <a:ext cx="34917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Витратила   </a:t>
            </a:r>
            <a:endParaRPr lang="uk-UA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452" y="3864189"/>
            <a:ext cx="38429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  </a:t>
            </a:r>
            <a:endParaRPr lang="uk-UA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615472" y="4248909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4903505" y="3260972"/>
            <a:ext cx="1571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грн</a:t>
            </a:r>
            <a:endParaRPr lang="uk-UA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02636" y="2664005"/>
            <a:ext cx="2012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грн</a:t>
            </a:r>
            <a:endParaRPr lang="uk-UA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43525" y="3861419"/>
            <a:ext cx="1863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грн</a:t>
            </a:r>
            <a:endParaRPr lang="uk-UA" sz="4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30231" y="525317"/>
            <a:ext cx="6038314" cy="1944380"/>
            <a:chOff x="1484014" y="701377"/>
            <a:chExt cx="6038314" cy="216507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3268">
              <a:off x="5262125" y="1253698"/>
              <a:ext cx="2260203" cy="120167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547" y="701377"/>
              <a:ext cx="2260203" cy="216507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648" y="1582397"/>
              <a:ext cx="2260203" cy="120167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65613">
              <a:off x="2733209" y="1382405"/>
              <a:ext cx="2260203" cy="120167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2138">
              <a:off x="1484014" y="1406951"/>
              <a:ext cx="2260203" cy="1201674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971452" y="4490841"/>
            <a:ext cx="4599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2950" y="5058833"/>
            <a:ext cx="7399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гривень витратила.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8940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5181" y="2638032"/>
            <a:ext cx="3329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Виготовили  </a:t>
            </a:r>
            <a:endParaRPr lang="uk-UA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358290" y="3033704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3846684" y="3697296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895239" y="3247089"/>
            <a:ext cx="2919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Розвісили  </a:t>
            </a:r>
            <a:endParaRPr lang="uk-UA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8879" y="3876179"/>
            <a:ext cx="3419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  </a:t>
            </a:r>
            <a:endParaRPr lang="uk-UA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422748" y="4281109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4710780" y="3282284"/>
            <a:ext cx="11908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42520" y="2648984"/>
            <a:ext cx="2124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г.  </a:t>
            </a:r>
            <a:endParaRPr lang="uk-UA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94959" y="3896388"/>
            <a:ext cx="170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г.</a:t>
            </a:r>
            <a:endParaRPr lang="uk-UA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915757" y="4477699"/>
            <a:ext cx="361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757" y="5057344"/>
            <a:ext cx="7399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годівницю розвісили.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6543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613" y="2648712"/>
            <a:ext cx="1518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endParaRPr lang="uk-UA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2401032" y="3084660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2427547" y="3723579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898350" y="3226762"/>
            <a:ext cx="1502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З’їла  </a:t>
            </a:r>
            <a:endParaRPr lang="uk-UA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5315" y="3853862"/>
            <a:ext cx="3548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  </a:t>
            </a:r>
            <a:endParaRPr lang="uk-UA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443283" y="4325375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3334158" y="3241313"/>
            <a:ext cx="115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б.  </a:t>
            </a:r>
            <a:endParaRPr lang="uk-UA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5170" y="2648712"/>
            <a:ext cx="1758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б.  </a:t>
            </a:r>
            <a:endParaRPr lang="uk-UA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69890" y="3867106"/>
            <a:ext cx="1458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б. </a:t>
            </a:r>
            <a:endParaRPr lang="uk-UA" sz="4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597566" y="451494"/>
            <a:ext cx="6307264" cy="2148168"/>
            <a:chOff x="1532252" y="425819"/>
            <a:chExt cx="6307264" cy="214816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65913" y="425819"/>
              <a:ext cx="2264208" cy="214816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80569" y="774117"/>
              <a:ext cx="1958947" cy="126315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32252" y="788812"/>
              <a:ext cx="1983213" cy="15657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45315" y="4473229"/>
            <a:ext cx="3703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5315" y="5059012"/>
            <a:ext cx="73994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бананів з’їла </a:t>
            </a:r>
          </a:p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мавпа.</a:t>
            </a:r>
            <a:endParaRPr lang="uk-UA" sz="4400" dirty="0"/>
          </a:p>
          <a:p>
            <a:endParaRPr lang="uk-UA" sz="4200" dirty="0"/>
          </a:p>
        </p:txBody>
      </p:sp>
    </p:spTree>
    <p:extLst>
      <p:ext uri="{BB962C8B-B14F-4D97-AF65-F5344CB8AC3E}">
        <p14:creationId xmlns:p14="http://schemas.microsoft.com/office/powerpoint/2010/main" val="24788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38" y="487145"/>
            <a:ext cx="4280258" cy="2241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7351" y="2632911"/>
            <a:ext cx="1813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endParaRPr lang="uk-UA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2656647" y="3066575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4081827" y="3624573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907351" y="3267623"/>
            <a:ext cx="3301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Витратили   </a:t>
            </a:r>
            <a:endParaRPr lang="uk-UA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4291" y="3853390"/>
            <a:ext cx="3921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  </a:t>
            </a:r>
            <a:endParaRPr lang="uk-UA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369859" y="4265580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5088927" y="3880860"/>
            <a:ext cx="1548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кг</a:t>
            </a:r>
            <a:endParaRPr lang="uk-UA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37372" y="2680105"/>
            <a:ext cx="159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кг  </a:t>
            </a:r>
            <a:endParaRPr lang="uk-UA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77866" y="3243345"/>
            <a:ext cx="735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5757" y="4494096"/>
            <a:ext cx="4221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–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757" y="5047160"/>
            <a:ext cx="7399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 картоплі </a:t>
            </a:r>
          </a:p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витратили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їдальні. 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516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01338" y="1825686"/>
            <a:ext cx="5743302" cy="29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581" indent="-259070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 marL="1036276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 marL="1450789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 marL="1865301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279812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694323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108836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523345" indent="-207257" algn="ctr" defTabSz="40731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uk-UA" sz="6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</a:p>
          <a:p>
            <a:r>
              <a:rPr lang="uk-UA" sz="6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чудову роботу!</a:t>
            </a:r>
            <a:endParaRPr lang="ru-RU" sz="6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Задачі на знаходження невідомого від'ємника -</Template>
  <TotalTime>56</TotalTime>
  <Words>166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MS Gothic</vt:lpstr>
      <vt:lpstr>Arial</vt:lpstr>
      <vt:lpstr>Arial Unicode MS</vt:lpstr>
      <vt:lpstr>Times New Roman</vt:lpstr>
      <vt:lpstr>Trebuchet MS</vt:lpstr>
      <vt:lpstr>Wingdings 3</vt:lpstr>
      <vt:lpstr>1_Тема Office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Задачі на знаходження невідомого зменшуваного</dc:title>
  <dc:subject>1 клас Математика</dc:subject>
  <dc:creator>Matoks67;Матвійчук Оксана Анатоліївна</dc:creator>
  <cp:lastModifiedBy>Alla Kravchenko</cp:lastModifiedBy>
  <cp:revision>17</cp:revision>
  <dcterms:created xsi:type="dcterms:W3CDTF">2020-04-21T08:25:41Z</dcterms:created>
  <dcterms:modified xsi:type="dcterms:W3CDTF">2020-09-02T09:17:08Z</dcterms:modified>
</cp:coreProperties>
</file>