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9" r:id="rId2"/>
    <p:sldId id="260" r:id="rId3"/>
    <p:sldId id="262" r:id="rId4"/>
    <p:sldId id="263" r:id="rId5"/>
    <p:sldId id="264" r:id="rId6"/>
    <p:sldId id="265" r:id="rId7"/>
    <p:sldId id="266" r:id="rId8"/>
    <p:sldId id="26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74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8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629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92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39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6654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735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2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234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30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36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064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3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908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85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00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3D87B-D89C-4F1A-B3DC-13AF48362B40}" type="datetimeFigureOut">
              <a:rPr lang="ru-RU" smtClean="0"/>
              <a:pPr/>
              <a:t>02.09.2020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075F60-CB32-4C00-99C0-2CE689437B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84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348880"/>
            <a:ext cx="63477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Тема: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4900" dirty="0" smtClean="0"/>
              <a:t>Знаходження </a:t>
            </a:r>
            <a:r>
              <a:rPr lang="uk-UA" sz="4900" dirty="0"/>
              <a:t>невідомого від’ємника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3151886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Назва</a:t>
            </a:r>
            <a:r>
              <a:rPr lang="ru-RU" b="1" dirty="0" smtClean="0"/>
              <a:t> </a:t>
            </a:r>
            <a:r>
              <a:rPr lang="ru-RU" b="1" dirty="0" err="1" smtClean="0"/>
              <a:t>компонентів</a:t>
            </a:r>
            <a:r>
              <a:rPr lang="ru-RU" b="1" dirty="0" smtClean="0"/>
              <a:t> </a:t>
            </a:r>
            <a:r>
              <a:rPr lang="ru-RU" b="1" dirty="0" err="1" smtClean="0"/>
              <a:t>дії</a:t>
            </a:r>
            <a:r>
              <a:rPr lang="ru-RU" b="1" dirty="0" smtClean="0"/>
              <a:t> </a:t>
            </a:r>
            <a:r>
              <a:rPr lang="ru-RU" b="1" dirty="0" err="1" smtClean="0"/>
              <a:t>додавання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132856"/>
            <a:ext cx="7920880" cy="45259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6600" dirty="0" smtClean="0"/>
              <a:t>         </a:t>
            </a:r>
            <a:r>
              <a:rPr lang="ru-RU" sz="6600" dirty="0" smtClean="0">
                <a:solidFill>
                  <a:srgbClr val="FF0000"/>
                </a:solidFill>
              </a:rPr>
              <a:t>а </a:t>
            </a:r>
            <a:r>
              <a:rPr lang="ru-RU" sz="6600" dirty="0" smtClean="0">
                <a:solidFill>
                  <a:srgbClr val="FF0000"/>
                </a:solidFill>
              </a:rPr>
              <a:t>+ в </a:t>
            </a:r>
            <a:r>
              <a:rPr lang="ru-RU" sz="6600" dirty="0" smtClean="0">
                <a:solidFill>
                  <a:srgbClr val="FF0000"/>
                </a:solidFill>
              </a:rPr>
              <a:t>= с</a:t>
            </a:r>
          </a:p>
          <a:p>
            <a:pPr marL="0" indent="0">
              <a:buNone/>
            </a:pPr>
            <a:r>
              <a:rPr lang="ru-RU" sz="4400" dirty="0" err="1"/>
              <a:t>д</a:t>
            </a:r>
            <a:r>
              <a:rPr lang="ru-RU" sz="4400" dirty="0" err="1" smtClean="0"/>
              <a:t>оданок</a:t>
            </a:r>
            <a:r>
              <a:rPr lang="ru-RU" sz="4400" dirty="0" smtClean="0"/>
              <a:t>  +  </a:t>
            </a:r>
            <a:r>
              <a:rPr lang="ru-RU" sz="4400" dirty="0" err="1" smtClean="0"/>
              <a:t>доданок</a:t>
            </a:r>
            <a:r>
              <a:rPr lang="ru-RU" sz="4400" dirty="0" smtClean="0"/>
              <a:t>  </a:t>
            </a:r>
            <a:r>
              <a:rPr lang="ru-RU" sz="4400" dirty="0" smtClean="0"/>
              <a:t>= сума</a:t>
            </a:r>
            <a:endParaRPr lang="ru-RU" sz="4400" dirty="0" smtClean="0"/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</a:t>
            </a:r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</a:t>
            </a:r>
            <a:r>
              <a:rPr lang="ru-RU" sz="4400" dirty="0" smtClean="0">
                <a:solidFill>
                  <a:srgbClr val="C00000"/>
                </a:solidFill>
              </a:rPr>
              <a:t>4        +         3      =    7</a:t>
            </a:r>
            <a:endParaRPr lang="ru-RU" sz="4400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1879460" y="4293096"/>
            <a:ext cx="216024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025930" y="4395837"/>
            <a:ext cx="144016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64288" y="4293096"/>
            <a:ext cx="72008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2091604" y="3356992"/>
            <a:ext cx="5040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30056" y="3418602"/>
            <a:ext cx="72008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517152" y="3385735"/>
            <a:ext cx="1440160" cy="536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Назви чисел при дії  </a:t>
            </a:r>
            <a:r>
              <a:rPr lang="uk-UA" b="1" dirty="0" smtClean="0"/>
              <a:t>віднімання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420888"/>
            <a:ext cx="8856984" cy="3880773"/>
          </a:xfrm>
        </p:spPr>
        <p:txBody>
          <a:bodyPr/>
          <a:lstStyle/>
          <a:p>
            <a:endParaRPr lang="uk-UA" dirty="0" smtClean="0"/>
          </a:p>
          <a:p>
            <a:pPr marL="0" indent="0">
              <a:buNone/>
            </a:pPr>
            <a:r>
              <a:rPr lang="uk-UA" sz="3200" dirty="0" smtClean="0"/>
              <a:t>     </a:t>
            </a:r>
            <a:r>
              <a:rPr lang="uk-UA" sz="3200" dirty="0" smtClean="0"/>
              <a:t>  </a:t>
            </a:r>
            <a:r>
              <a:rPr lang="uk-UA" sz="3200" dirty="0" smtClean="0">
                <a:solidFill>
                  <a:srgbClr val="FF0000"/>
                </a:solidFill>
              </a:rPr>
              <a:t>а      -        в            =       с</a:t>
            </a:r>
            <a:endParaRPr lang="uk-UA" sz="3200" dirty="0"/>
          </a:p>
          <a:p>
            <a:pPr marL="0" indent="0">
              <a:buNone/>
            </a:pPr>
            <a:r>
              <a:rPr lang="uk-UA" dirty="0" smtClean="0"/>
              <a:t>            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Зменшуване     </a:t>
            </a:r>
            <a:r>
              <a:rPr lang="uk-UA" dirty="0" smtClean="0"/>
              <a:t>від’ємник    </a:t>
            </a:r>
            <a:r>
              <a:rPr lang="uk-UA" dirty="0" smtClean="0"/>
              <a:t>                      різниця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                 </a:t>
            </a:r>
          </a:p>
          <a:p>
            <a:pPr marL="0" indent="0">
              <a:buNone/>
            </a:pPr>
            <a:r>
              <a:rPr lang="uk-UA" sz="2000" dirty="0"/>
              <a:t> </a:t>
            </a:r>
            <a:r>
              <a:rPr lang="uk-UA" sz="2000" dirty="0" smtClean="0"/>
              <a:t>                         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 </a:t>
            </a:r>
            <a:r>
              <a:rPr lang="uk-UA" sz="2000" dirty="0" smtClean="0"/>
              <a:t>                   </a:t>
            </a:r>
            <a:r>
              <a:rPr lang="uk-UA" sz="2000" dirty="0" smtClean="0"/>
              <a:t>7       </a:t>
            </a:r>
            <a:r>
              <a:rPr lang="uk-UA" sz="2000" dirty="0" smtClean="0"/>
              <a:t>-          4       </a:t>
            </a:r>
            <a:r>
              <a:rPr lang="uk-UA" sz="2000" dirty="0" smtClean="0"/>
              <a:t>           </a:t>
            </a:r>
            <a:r>
              <a:rPr lang="uk-UA" sz="2000" dirty="0" smtClean="0"/>
              <a:t>=  </a:t>
            </a:r>
            <a:r>
              <a:rPr lang="uk-UA" sz="2000" dirty="0" smtClean="0"/>
              <a:t>      </a:t>
            </a:r>
            <a:r>
              <a:rPr lang="uk-UA" sz="2000" dirty="0" smtClean="0"/>
              <a:t>3</a:t>
            </a:r>
            <a:endParaRPr lang="uk-UA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403648" y="3255483"/>
            <a:ext cx="144016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563888" y="3255483"/>
            <a:ext cx="7200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6156176" y="3255483"/>
            <a:ext cx="7200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6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795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Ознайомлення з </a:t>
            </a:r>
            <a:r>
              <a:rPr lang="uk-UA" b="1" dirty="0" smtClean="0"/>
              <a:t>правилом</a:t>
            </a:r>
            <a:br>
              <a:rPr lang="uk-UA" b="1" dirty="0" smtClean="0"/>
            </a:br>
            <a:r>
              <a:rPr lang="uk-UA" b="1" dirty="0" smtClean="0"/>
              <a:t>знаходження невідомого</a:t>
            </a:r>
            <a:br>
              <a:rPr lang="uk-UA" b="1" dirty="0" smtClean="0"/>
            </a:br>
            <a:r>
              <a:rPr lang="uk-UA" b="1" dirty="0" smtClean="0"/>
              <a:t> </a:t>
            </a:r>
            <a:r>
              <a:rPr lang="uk-UA" b="1" dirty="0" smtClean="0"/>
              <a:t>зменшуваного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2585"/>
            <a:ext cx="8229600" cy="45035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            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             </a:t>
            </a:r>
            <a:r>
              <a:rPr lang="uk-UA" dirty="0" smtClean="0"/>
              <a:t>-  4 =  5  </a:t>
            </a:r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dirty="0" smtClean="0"/>
              <a:t>                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 </a:t>
            </a:r>
            <a:r>
              <a:rPr lang="uk-UA" dirty="0" smtClean="0"/>
              <a:t>Щоб знайти невідоме зменшуване,</a:t>
            </a:r>
          </a:p>
          <a:p>
            <a:pPr marL="0" indent="0" algn="ctr">
              <a:buNone/>
            </a:pPr>
            <a:r>
              <a:rPr lang="uk-UA" dirty="0"/>
              <a:t> </a:t>
            </a:r>
            <a:r>
              <a:rPr lang="uk-UA" dirty="0" smtClean="0"/>
              <a:t>  </a:t>
            </a:r>
            <a:r>
              <a:rPr lang="uk-UA" dirty="0" smtClean="0"/>
              <a:t>треба </a:t>
            </a:r>
            <a:r>
              <a:rPr lang="uk-UA" dirty="0" smtClean="0"/>
              <a:t>до різниці додати від’ємник.        </a:t>
            </a:r>
          </a:p>
          <a:p>
            <a:pPr marL="0" indent="0" algn="ctr">
              <a:buNone/>
            </a:pPr>
            <a:r>
              <a:rPr lang="uk-UA" dirty="0" smtClean="0"/>
              <a:t> 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        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  <a:r>
              <a:rPr lang="uk-UA" dirty="0" smtClean="0">
                <a:solidFill>
                  <a:schemeClr val="tx2"/>
                </a:solidFill>
              </a:rPr>
              <a:t>  </a:t>
            </a:r>
            <a:r>
              <a:rPr lang="uk-UA" dirty="0" smtClean="0">
                <a:solidFill>
                  <a:schemeClr val="tx2"/>
                </a:solidFill>
              </a:rPr>
              <a:t>-  </a:t>
            </a:r>
            <a:r>
              <a:rPr lang="uk-UA" dirty="0" smtClean="0">
                <a:solidFill>
                  <a:schemeClr val="tx2"/>
                </a:solidFill>
              </a:rPr>
              <a:t>в   =  с</a:t>
            </a:r>
          </a:p>
          <a:p>
            <a:pPr marL="0" indent="0">
              <a:buNone/>
            </a:pPr>
            <a:r>
              <a:rPr lang="uk-UA" dirty="0">
                <a:solidFill>
                  <a:schemeClr val="tx2"/>
                </a:solidFill>
              </a:rPr>
              <a:t> </a:t>
            </a:r>
            <a:r>
              <a:rPr lang="uk-UA" dirty="0" smtClean="0">
                <a:solidFill>
                  <a:schemeClr val="tx2"/>
                </a:solidFill>
              </a:rPr>
              <a:t>                             с +  в   =  </a:t>
            </a:r>
            <a:r>
              <a:rPr lang="uk-UA" dirty="0" smtClean="0">
                <a:solidFill>
                  <a:srgbClr val="FF0000"/>
                </a:solidFill>
              </a:rPr>
              <a:t>а</a:t>
            </a:r>
          </a:p>
          <a:p>
            <a:pPr marL="0" indent="0">
              <a:buNone/>
            </a:pP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                             5 +  4   = 9</a:t>
            </a:r>
          </a:p>
        </p:txBody>
      </p:sp>
      <p:sp>
        <p:nvSpPr>
          <p:cNvPr id="4" name="Солнце 3"/>
          <p:cNvSpPr/>
          <p:nvPr/>
        </p:nvSpPr>
        <p:spPr>
          <a:xfrm>
            <a:off x="3707904" y="2348880"/>
            <a:ext cx="720080" cy="57606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5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388" y="188640"/>
            <a:ext cx="6635080" cy="214625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Ознайомлення з правилом знаходження невідомого від’ємника</a:t>
            </a:r>
            <a:endParaRPr lang="en-US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55576" y="2564904"/>
            <a:ext cx="8388424" cy="4113406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     8  -         </a:t>
            </a:r>
            <a:r>
              <a:rPr lang="uk-UA" dirty="0" smtClean="0"/>
              <a:t>    </a:t>
            </a:r>
            <a:r>
              <a:rPr lang="uk-UA" dirty="0" smtClean="0"/>
              <a:t>=  5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   Щоб знайти невідомий від’ємник,  </a:t>
            </a:r>
            <a:r>
              <a:rPr lang="uk-UA" dirty="0" smtClean="0"/>
              <a:t>треба </a:t>
            </a:r>
            <a:r>
              <a:rPr lang="uk-UA" dirty="0" smtClean="0"/>
              <a:t>від зменшуваного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відняти  </a:t>
            </a:r>
            <a:r>
              <a:rPr lang="uk-UA" dirty="0" smtClean="0"/>
              <a:t>різницю.</a:t>
            </a:r>
          </a:p>
          <a:p>
            <a:pPr marL="0" indent="0">
              <a:buNone/>
            </a:pPr>
            <a:r>
              <a:rPr lang="uk-UA" dirty="0" smtClean="0"/>
              <a:t>                   а   -  </a:t>
            </a:r>
            <a:r>
              <a:rPr lang="uk-UA" dirty="0" smtClean="0">
                <a:solidFill>
                  <a:srgbClr val="FF0000"/>
                </a:solidFill>
              </a:rPr>
              <a:t>в  </a:t>
            </a:r>
            <a:r>
              <a:rPr lang="uk-UA" dirty="0" smtClean="0"/>
              <a:t>=  с</a:t>
            </a:r>
          </a:p>
          <a:p>
            <a:pPr marL="0" indent="0">
              <a:buNone/>
            </a:pPr>
            <a:r>
              <a:rPr lang="uk-UA" dirty="0" smtClean="0"/>
              <a:t>                   в  =   а  -  с   </a:t>
            </a:r>
          </a:p>
          <a:p>
            <a:pPr marL="0" indent="0">
              <a:buNone/>
            </a:pPr>
            <a:r>
              <a:rPr lang="uk-UA" dirty="0" smtClean="0"/>
              <a:t>                   8   -   5  =  3 </a:t>
            </a:r>
            <a:endParaRPr lang="en-US" dirty="0"/>
          </a:p>
        </p:txBody>
      </p:sp>
      <p:sp>
        <p:nvSpPr>
          <p:cNvPr id="6" name="Солнце 5"/>
          <p:cNvSpPr/>
          <p:nvPr/>
        </p:nvSpPr>
        <p:spPr>
          <a:xfrm>
            <a:off x="2915816" y="2420888"/>
            <a:ext cx="792088" cy="604664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46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34060"/>
            <a:ext cx="6347713" cy="1320800"/>
          </a:xfrm>
        </p:spPr>
        <p:txBody>
          <a:bodyPr>
            <a:noAutofit/>
          </a:bodyPr>
          <a:lstStyle/>
          <a:p>
            <a:r>
              <a:rPr lang="uk-UA" sz="3600" b="1" dirty="0" smtClean="0"/>
              <a:t> Первинне закріплення правил знаходження невідомого </a:t>
            </a:r>
            <a:r>
              <a:rPr lang="uk-UA" sz="3600" b="1" dirty="0" smtClean="0"/>
              <a:t>зменшуваного</a:t>
            </a:r>
            <a:br>
              <a:rPr lang="uk-UA" sz="3600" b="1" dirty="0" smtClean="0"/>
            </a:br>
            <a:r>
              <a:rPr lang="uk-UA" sz="3600" b="1" dirty="0" smtClean="0"/>
              <a:t> </a:t>
            </a:r>
            <a:r>
              <a:rPr lang="uk-UA" sz="3600" b="1" dirty="0" smtClean="0"/>
              <a:t>і невідомого від’ємника</a:t>
            </a:r>
            <a:endParaRPr lang="en-US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734196"/>
            <a:ext cx="8229600" cy="4709120"/>
          </a:xfrm>
        </p:spPr>
        <p:txBody>
          <a:bodyPr/>
          <a:lstStyle/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                    3 +         =  10</a:t>
            </a:r>
          </a:p>
          <a:p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6 -         =   3</a:t>
            </a:r>
          </a:p>
          <a:p>
            <a:pPr marL="0" indent="0">
              <a:buNone/>
            </a:pPr>
            <a:r>
              <a:rPr lang="uk-UA" dirty="0" smtClean="0"/>
              <a:t>                         </a:t>
            </a:r>
          </a:p>
          <a:p>
            <a:pPr marL="0" indent="0">
              <a:buNone/>
            </a:pPr>
            <a:r>
              <a:rPr lang="uk-UA" dirty="0" smtClean="0"/>
              <a:t>                           -  5   =  2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Розв’яжіть приклади самостійно</a:t>
            </a:r>
          </a:p>
          <a:p>
            <a:pPr marL="0" indent="0">
              <a:buNone/>
            </a:pPr>
            <a:r>
              <a:rPr lang="uk-UA" dirty="0" smtClean="0"/>
              <a:t>                                 з </a:t>
            </a:r>
            <a:r>
              <a:rPr lang="uk-UA" dirty="0" smtClean="0"/>
              <a:t>коментарем.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2992252" y="3113018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2992252" y="3923888"/>
            <a:ext cx="432048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Овал 6"/>
          <p:cNvSpPr/>
          <p:nvPr/>
        </p:nvSpPr>
        <p:spPr>
          <a:xfrm>
            <a:off x="2571996" y="469286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Перевірте себе</a:t>
            </a: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229200"/>
          </a:xfrm>
        </p:spPr>
        <p:txBody>
          <a:bodyPr/>
          <a:lstStyle/>
          <a:p>
            <a:endParaRPr lang="uk-UA" dirty="0" smtClean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2 +      </a:t>
            </a:r>
            <a:r>
              <a:rPr lang="uk-UA" dirty="0" smtClean="0"/>
              <a:t>   </a:t>
            </a:r>
            <a:r>
              <a:rPr lang="uk-UA" dirty="0" smtClean="0"/>
              <a:t>= </a:t>
            </a:r>
            <a:r>
              <a:rPr lang="uk-UA" dirty="0" smtClean="0"/>
              <a:t>10          10  </a:t>
            </a:r>
            <a:r>
              <a:rPr lang="uk-UA" dirty="0" smtClean="0"/>
              <a:t>-  2  =  8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</a:t>
            </a:r>
            <a:r>
              <a:rPr lang="uk-UA" dirty="0"/>
              <a:t>7</a:t>
            </a:r>
            <a:r>
              <a:rPr lang="uk-UA" dirty="0" smtClean="0"/>
              <a:t>  -       = 3                 7 -  3  =  4</a:t>
            </a:r>
          </a:p>
          <a:p>
            <a:pPr marL="0" indent="0">
              <a:buNone/>
            </a:pPr>
            <a:r>
              <a:rPr lang="uk-UA" dirty="0" smtClean="0"/>
              <a:t>     </a:t>
            </a:r>
            <a:endParaRPr lang="uk-UA" dirty="0"/>
          </a:p>
          <a:p>
            <a:pPr marL="0" indent="0">
              <a:buNone/>
            </a:pPr>
            <a:r>
              <a:rPr lang="uk-UA" dirty="0" smtClean="0"/>
              <a:t>                             -  5  = 4               4 +  5 = 9  </a:t>
            </a:r>
          </a:p>
        </p:txBody>
      </p:sp>
      <p:sp>
        <p:nvSpPr>
          <p:cNvPr id="4" name="Овал 3"/>
          <p:cNvSpPr/>
          <p:nvPr/>
        </p:nvSpPr>
        <p:spPr>
          <a:xfrm>
            <a:off x="2483768" y="2028876"/>
            <a:ext cx="40505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Овал 4"/>
          <p:cNvSpPr/>
          <p:nvPr/>
        </p:nvSpPr>
        <p:spPr>
          <a:xfrm>
            <a:off x="2425258" y="2847432"/>
            <a:ext cx="40505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2012930" y="3560244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988840"/>
            <a:ext cx="7139136" cy="2304256"/>
          </a:xfrm>
        </p:spPr>
        <p:txBody>
          <a:bodyPr/>
          <a:lstStyle/>
          <a:p>
            <a:r>
              <a:rPr lang="uk-UA" b="1" dirty="0" smtClean="0"/>
              <a:t>БАЖАЄМО   УСПІХІВ!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43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128</TotalTime>
  <Words>202</Words>
  <Application>Microsoft Office PowerPoint</Application>
  <PresentationFormat>Экран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Аспект</vt:lpstr>
      <vt:lpstr>Тема: Знаходження невідомого від’ємника</vt:lpstr>
      <vt:lpstr>Назва компонентів дії додавання</vt:lpstr>
      <vt:lpstr>Назви чисел при дії  віднімання</vt:lpstr>
      <vt:lpstr>Ознайомлення з правилом знаходження невідомого  зменшуваного</vt:lpstr>
      <vt:lpstr>Ознайомлення з правилом знаходження невідомого від’ємника</vt:lpstr>
      <vt:lpstr> Первинне закріплення правил знаходження невідомого зменшуваного  і невідомого від’ємника</vt:lpstr>
      <vt:lpstr>Перевірте себе</vt:lpstr>
      <vt:lpstr>БАЖАЄМО   УСПІХІВ!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Alla Kravchenko</cp:lastModifiedBy>
  <cp:revision>19</cp:revision>
  <dcterms:created xsi:type="dcterms:W3CDTF">2015-03-09T20:57:18Z</dcterms:created>
  <dcterms:modified xsi:type="dcterms:W3CDTF">2020-09-02T09:24:27Z</dcterms:modified>
</cp:coreProperties>
</file>