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4"/>
  </p:notesMasterIdLst>
  <p:sldIdLst>
    <p:sldId id="256" r:id="rId3"/>
    <p:sldId id="281" r:id="rId4"/>
    <p:sldId id="262" r:id="rId5"/>
    <p:sldId id="276" r:id="rId6"/>
    <p:sldId id="270" r:id="rId7"/>
    <p:sldId id="271" r:id="rId8"/>
    <p:sldId id="273" r:id="rId9"/>
    <p:sldId id="277" r:id="rId10"/>
    <p:sldId id="279" r:id="rId11"/>
    <p:sldId id="280" r:id="rId12"/>
    <p:sldId id="282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50" autoAdjust="0"/>
  </p:normalViewPr>
  <p:slideViewPr>
    <p:cSldViewPr snapToGrid="0">
      <p:cViewPr varScale="1">
        <p:scale>
          <a:sx n="76" d="100"/>
          <a:sy n="76" d="100"/>
        </p:scale>
        <p:origin x="16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-7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A9FB8-D732-4B19-AE15-99AE69CDC8CF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3E46C-0C00-4EF2-A8A1-A6C2D282E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61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ru-RU" dirty="0">
              <a:solidFill>
                <a:srgbClr val="000000"/>
              </a:solidFill>
              <a:latin typeface="Segoe UI" pitchFamily="34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3E46C-0C00-4EF2-A8A1-A6C2D282E9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6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87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5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295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32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189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5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17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4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7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6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3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8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0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8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6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7C16-43D7-4011-85EF-1261AFC5B37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92E831B-30FB-4EE6-A561-24B36943C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9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6870" y="2772846"/>
            <a:ext cx="566866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Тема: Одиниці </a:t>
            </a:r>
          </a:p>
          <a:p>
            <a:pPr algn="ctr"/>
            <a:r>
              <a:rPr lang="uk-UA" sz="5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вимірювання </a:t>
            </a:r>
            <a:r>
              <a:rPr lang="uk-UA" sz="5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часу</a:t>
            </a:r>
            <a:endParaRPr lang="ru-RU" sz="5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0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7455" y="2656506"/>
            <a:ext cx="60257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/>
              <a:t>Домашнє завдання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536268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ілення і множення багатоцифрових чисел на двоцифрове - презентація з  математ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93" y="1412649"/>
            <a:ext cx="5892295" cy="44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31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3784" y="2691203"/>
            <a:ext cx="43774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Цікаві факти</a:t>
            </a:r>
            <a:endParaRPr lang="ru-RU" sz="5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17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 -  Доба, година, хвилина, секунд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120" y="568264"/>
            <a:ext cx="8973880" cy="628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9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660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диниці вимірювання часу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75" y="382770"/>
            <a:ext cx="8601740" cy="623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7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елак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552" y="186071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843"/>
            <a:ext cx="9143999" cy="63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2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3" y="305213"/>
            <a:ext cx="8663288" cy="627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38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49" y="116958"/>
            <a:ext cx="87931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5</a:t>
            </a:r>
            <a:r>
              <a:rPr lang="ru-RU" sz="3200" dirty="0" smtClean="0"/>
              <a:t> </a:t>
            </a:r>
            <a:r>
              <a:rPr lang="ru-RU" sz="3200" dirty="0"/>
              <a:t>рок. = </a:t>
            </a:r>
            <a:r>
              <a:rPr lang="ru-RU" sz="3200" dirty="0" smtClean="0"/>
              <a:t> . </a:t>
            </a:r>
            <a:r>
              <a:rPr lang="ru-RU" sz="3200" dirty="0" err="1" smtClean="0"/>
              <a:t>міс</a:t>
            </a:r>
            <a:r>
              <a:rPr lang="ru-RU" sz="3200" dirty="0" smtClean="0"/>
              <a:t>.                  </a:t>
            </a:r>
            <a:r>
              <a:rPr lang="ru-RU" sz="3200" dirty="0"/>
              <a:t>2 </a:t>
            </a:r>
            <a:r>
              <a:rPr lang="ru-RU" sz="3200" dirty="0" err="1"/>
              <a:t>хв</a:t>
            </a:r>
            <a:r>
              <a:rPr lang="ru-RU" sz="3200" dirty="0"/>
              <a:t> = </a:t>
            </a:r>
            <a:r>
              <a:rPr lang="ru-RU" sz="3200" dirty="0" smtClean="0"/>
              <a:t>  </a:t>
            </a:r>
            <a:r>
              <a:rPr lang="ru-RU" sz="3200" dirty="0" smtClean="0"/>
              <a:t>. с</a:t>
            </a:r>
            <a:endParaRPr lang="ru-RU" sz="3200" dirty="0" smtClean="0"/>
          </a:p>
          <a:p>
            <a:endParaRPr lang="ru-RU" sz="3200" dirty="0"/>
          </a:p>
          <a:p>
            <a:r>
              <a:rPr lang="ru-RU" sz="3200" dirty="0" smtClean="0"/>
              <a:t>3 </a:t>
            </a:r>
            <a:r>
              <a:rPr lang="ru-RU" sz="3200" dirty="0" err="1"/>
              <a:t>доби</a:t>
            </a:r>
            <a:r>
              <a:rPr lang="ru-RU" sz="3200" dirty="0"/>
              <a:t> </a:t>
            </a:r>
            <a:r>
              <a:rPr lang="ru-RU" sz="3200" dirty="0" smtClean="0"/>
              <a:t>=  </a:t>
            </a:r>
            <a:r>
              <a:rPr lang="ru-RU" sz="3200" dirty="0"/>
              <a:t>. год       </a:t>
            </a:r>
            <a:r>
              <a:rPr lang="ru-RU" sz="3200" dirty="0" smtClean="0"/>
              <a:t> </a:t>
            </a:r>
            <a:r>
              <a:rPr lang="ru-RU" sz="3200" dirty="0" smtClean="0"/>
              <a:t>1 </a:t>
            </a:r>
            <a:r>
              <a:rPr lang="ru-RU" sz="3200" dirty="0" err="1"/>
              <a:t>доба</a:t>
            </a:r>
            <a:r>
              <a:rPr lang="ru-RU" sz="3200" dirty="0"/>
              <a:t> 8 годин = </a:t>
            </a:r>
            <a:r>
              <a:rPr lang="ru-RU" sz="3200" dirty="0" smtClean="0"/>
              <a:t> . </a:t>
            </a:r>
            <a:r>
              <a:rPr lang="ru-RU" sz="3200" dirty="0"/>
              <a:t>год   </a:t>
            </a:r>
            <a:endParaRPr lang="ru-RU" sz="3200" dirty="0" smtClean="0"/>
          </a:p>
          <a:p>
            <a:r>
              <a:rPr lang="ru-RU" sz="3200" dirty="0" smtClean="0"/>
              <a:t>                                                                          </a:t>
            </a:r>
            <a:endParaRPr lang="ru-RU" sz="3200" dirty="0"/>
          </a:p>
          <a:p>
            <a:r>
              <a:rPr lang="ru-RU" sz="3200" dirty="0" smtClean="0"/>
              <a:t>10 </a:t>
            </a:r>
            <a:r>
              <a:rPr lang="ru-RU" sz="3200" dirty="0"/>
              <a:t>год </a:t>
            </a:r>
            <a:r>
              <a:rPr lang="ru-RU" sz="3200" dirty="0" smtClean="0"/>
              <a:t>=   . </a:t>
            </a:r>
            <a:r>
              <a:rPr lang="ru-RU" sz="3200" dirty="0" err="1" smtClean="0"/>
              <a:t>хв</a:t>
            </a:r>
            <a:r>
              <a:rPr lang="ru-RU" sz="3200" dirty="0" smtClean="0"/>
              <a:t>               2 </a:t>
            </a:r>
            <a:r>
              <a:rPr lang="ru-RU" sz="3200" dirty="0"/>
              <a:t>роки 4 </a:t>
            </a:r>
            <a:r>
              <a:rPr lang="ru-RU" sz="3200" dirty="0" err="1" smtClean="0"/>
              <a:t>міс</a:t>
            </a:r>
            <a:r>
              <a:rPr lang="ru-RU" sz="3200" dirty="0" smtClean="0"/>
              <a:t>. </a:t>
            </a:r>
            <a:r>
              <a:rPr lang="ru-RU" sz="3200" dirty="0"/>
              <a:t>= </a:t>
            </a:r>
            <a:r>
              <a:rPr lang="ru-RU" sz="3200" dirty="0" smtClean="0"/>
              <a:t>  . </a:t>
            </a:r>
            <a:r>
              <a:rPr lang="ru-RU" sz="3200" dirty="0" err="1" smtClean="0"/>
              <a:t>міс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850516"/>
              </p:ext>
            </p:extLst>
          </p:nvPr>
        </p:nvGraphicFramePr>
        <p:xfrm>
          <a:off x="1741081" y="3604438"/>
          <a:ext cx="5800060" cy="2594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3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262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 </a:t>
                      </a:r>
                      <a:r>
                        <a:rPr lang="ru-RU" dirty="0" err="1" smtClean="0"/>
                        <a:t>міс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48 год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43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 </a:t>
                      </a:r>
                      <a:r>
                        <a:rPr lang="ru-RU" dirty="0" err="1" smtClean="0"/>
                        <a:t>міс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72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600 </a:t>
                      </a:r>
                      <a:r>
                        <a:rPr lang="ru-RU" dirty="0" err="1" smtClean="0"/>
                        <a:t>хв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2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 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130 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 </a:t>
                      </a:r>
                      <a:r>
                        <a:rPr lang="ru-RU" dirty="0" err="1" smtClean="0"/>
                        <a:t>міс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6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7" y="2477386"/>
            <a:ext cx="3650001" cy="36691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73" y="2873828"/>
            <a:ext cx="4931227" cy="36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7321" y="1190847"/>
            <a:ext cx="792125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Учн</a:t>
            </a:r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 були</a:t>
            </a:r>
          </a:p>
          <a:p>
            <a:pPr algn="ctr"/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 екскурсії </a:t>
            </a:r>
          </a:p>
          <a:p>
            <a:pPr algn="ctr"/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 год </a:t>
            </a:r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 хв</a:t>
            </a:r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</a:p>
          <a:p>
            <a:pPr algn="ctr"/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Скільки хвилин </a:t>
            </a:r>
          </a:p>
          <a:p>
            <a:pPr algn="ctr"/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тривала екскурсія?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469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9F80F-0892-47B3-A1C2-DA1EF6CF69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86</Words>
  <Application>Microsoft Office PowerPoint</Application>
  <PresentationFormat>Экран (4:3)</PresentationFormat>
  <Paragraphs>24</Paragraphs>
  <Slides>11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Segoe UI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2017-11-04T21:53:43Z</dcterms:created>
  <dcterms:modified xsi:type="dcterms:W3CDTF">2020-09-04T08:45:27Z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TC027416159991</vt:lpwstr>
  </property>
</Properties>
</file>