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0" r:id="rId3"/>
    <p:sldId id="260" r:id="rId4"/>
    <p:sldId id="261" r:id="rId5"/>
    <p:sldId id="271" r:id="rId6"/>
    <p:sldId id="275" r:id="rId7"/>
    <p:sldId id="262" r:id="rId8"/>
    <p:sldId id="274" r:id="rId9"/>
    <p:sldId id="263" r:id="rId10"/>
    <p:sldId id="272" r:id="rId11"/>
    <p:sldId id="266" r:id="rId12"/>
    <p:sldId id="264" r:id="rId13"/>
    <p:sldId id="268" r:id="rId14"/>
    <p:sldId id="269" r:id="rId15"/>
    <p:sldId id="27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1665-89AB-4CC6-9009-AEAA80D151F7}" type="datetimeFigureOut">
              <a:rPr lang="ru-RU" smtClean="0"/>
              <a:pPr/>
              <a:t>04.09.2020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997D-59EF-4677-9AD1-8E72FD5E20F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1665-89AB-4CC6-9009-AEAA80D151F7}" type="datetimeFigureOut">
              <a:rPr lang="ru-RU" smtClean="0"/>
              <a:pPr/>
              <a:t>04.09.2020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997D-59EF-4677-9AD1-8E72FD5E20F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1665-89AB-4CC6-9009-AEAA80D151F7}" type="datetimeFigureOut">
              <a:rPr lang="ru-RU" smtClean="0"/>
              <a:pPr/>
              <a:t>04.09.2020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997D-59EF-4677-9AD1-8E72FD5E20F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76962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800" y="3733800"/>
            <a:ext cx="76962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185444-F0C8-423E-94D4-62A70E752C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1665-89AB-4CC6-9009-AEAA80D151F7}" type="datetimeFigureOut">
              <a:rPr lang="ru-RU" smtClean="0"/>
              <a:pPr/>
              <a:t>04.09.2020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997D-59EF-4677-9AD1-8E72FD5E20F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1665-89AB-4CC6-9009-AEAA80D151F7}" type="datetimeFigureOut">
              <a:rPr lang="ru-RU" smtClean="0"/>
              <a:pPr/>
              <a:t>04.09.2020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997D-59EF-4677-9AD1-8E72FD5E20F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1665-89AB-4CC6-9009-AEAA80D151F7}" type="datetimeFigureOut">
              <a:rPr lang="ru-RU" smtClean="0"/>
              <a:pPr/>
              <a:t>04.09.2020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997D-59EF-4677-9AD1-8E72FD5E20F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1665-89AB-4CC6-9009-AEAA80D151F7}" type="datetimeFigureOut">
              <a:rPr lang="ru-RU" smtClean="0"/>
              <a:pPr/>
              <a:t>04.09.2020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997D-59EF-4677-9AD1-8E72FD5E20F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1665-89AB-4CC6-9009-AEAA80D151F7}" type="datetimeFigureOut">
              <a:rPr lang="ru-RU" smtClean="0"/>
              <a:pPr/>
              <a:t>04.09.2020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997D-59EF-4677-9AD1-8E72FD5E20F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1665-89AB-4CC6-9009-AEAA80D151F7}" type="datetimeFigureOut">
              <a:rPr lang="ru-RU" smtClean="0"/>
              <a:pPr/>
              <a:t>04.09.2020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997D-59EF-4677-9AD1-8E72FD5E20F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1665-89AB-4CC6-9009-AEAA80D151F7}" type="datetimeFigureOut">
              <a:rPr lang="ru-RU" smtClean="0"/>
              <a:pPr/>
              <a:t>04.09.2020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997D-59EF-4677-9AD1-8E72FD5E20F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1665-89AB-4CC6-9009-AEAA80D151F7}" type="datetimeFigureOut">
              <a:rPr lang="ru-RU" smtClean="0"/>
              <a:pPr/>
              <a:t>04.09.2020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997D-59EF-4677-9AD1-8E72FD5E20F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21665-89AB-4CC6-9009-AEAA80D151F7}" type="datetimeFigureOut">
              <a:rPr lang="ru-RU" smtClean="0"/>
              <a:pPr/>
              <a:t>04.09.2020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8997D-59EF-4677-9AD1-8E72FD5E20F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8538"/>
          </a:xfrm>
        </p:spPr>
        <p:txBody>
          <a:bodyPr>
            <a:normAutofit/>
          </a:bodyPr>
          <a:lstStyle/>
          <a:p>
            <a:r>
              <a:rPr lang="ru-RU" dirty="0" smtClean="0"/>
              <a:t>Тема: ЗАДАЧІ НА ВИЗНАЧЕННЯ ЧАСУ ЗА ЦИФЕРБЛАТОМ ГОДИННИКА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479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Робота над задачею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215370" cy="41259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4000" dirty="0" smtClean="0"/>
              <a:t>Банани  – 4 кг</a:t>
            </a:r>
          </a:p>
          <a:p>
            <a:pPr>
              <a:buNone/>
            </a:pPr>
            <a:r>
              <a:rPr lang="uk-UA" sz="4000" dirty="0" smtClean="0"/>
              <a:t>Яблука - ?, на </a:t>
            </a:r>
            <a:r>
              <a:rPr lang="uk-UA" sz="4000" dirty="0" smtClean="0"/>
              <a:t>28 кг </a:t>
            </a:r>
            <a:r>
              <a:rPr lang="uk-UA" sz="4000" dirty="0" smtClean="0"/>
              <a:t>більше</a:t>
            </a:r>
          </a:p>
          <a:p>
            <a:pPr>
              <a:buNone/>
            </a:pPr>
            <a:r>
              <a:rPr lang="uk-UA" sz="4000" dirty="0" smtClean="0"/>
              <a:t>Чорнослив  - ?, </a:t>
            </a:r>
            <a:r>
              <a:rPr lang="uk-UA" sz="4000" dirty="0" smtClean="0"/>
              <a:t>у </a:t>
            </a:r>
            <a:r>
              <a:rPr lang="uk-UA" sz="4000" dirty="0" smtClean="0"/>
              <a:t>4 рази  менше</a:t>
            </a:r>
          </a:p>
          <a:p>
            <a:pPr>
              <a:buNone/>
            </a:pPr>
            <a:r>
              <a:rPr lang="uk-UA" sz="4000" dirty="0" smtClean="0"/>
              <a:t>1)</a:t>
            </a:r>
          </a:p>
          <a:p>
            <a:pPr>
              <a:buNone/>
            </a:pPr>
            <a:r>
              <a:rPr lang="uk-UA" sz="4000" dirty="0" smtClean="0"/>
              <a:t>2)</a:t>
            </a:r>
          </a:p>
          <a:p>
            <a:pPr>
              <a:buNone/>
            </a:pPr>
            <a:r>
              <a:rPr lang="uk-UA" sz="4000" dirty="0" smtClean="0"/>
              <a:t>Відповідь:</a:t>
            </a:r>
            <a:endParaRPr lang="uk-UA" sz="40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6001554" y="2642388"/>
            <a:ext cx="85725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0800000">
            <a:off x="4857752" y="2214554"/>
            <a:ext cx="157163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0800000">
            <a:off x="6572264" y="3000372"/>
            <a:ext cx="928694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7073124" y="3428206"/>
            <a:ext cx="85725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tIns="0" rIns="0" bIns="0"/>
          <a:lstStyle/>
          <a:p>
            <a:pPr eaLnBrk="1" hangingPunct="1"/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Одиниці  вимірювання  часу.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71604" y="500042"/>
            <a:ext cx="7299319" cy="4105275"/>
          </a:xfrm>
        </p:spPr>
        <p:txBody>
          <a:bodyPr lIns="0" tIns="0" rIns="0" bIns="0">
            <a:normAutofit lnSpcReduction="10000"/>
          </a:bodyPr>
          <a:lstStyle/>
          <a:p>
            <a:pPr marL="341313" indent="-341313" defTabSz="449263" eaLnBrk="1" hangingPunct="1">
              <a:lnSpc>
                <a:spcPct val="83000"/>
              </a:lnSpc>
              <a:buFontTx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 marL="341313" indent="-341313" defTabSz="449263" eaLnBrk="1" hangingPunct="1">
              <a:lnSpc>
                <a:spcPct val="83000"/>
              </a:lnSpc>
              <a:buFontTx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pPr marL="341313" indent="-341313" defTabSz="449263" eaLnBrk="1" hangingPunct="1">
              <a:lnSpc>
                <a:spcPct val="83000"/>
              </a:lnSpc>
              <a:buFontTx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41313" indent="-341313" defTabSz="449263" eaLnBrk="1" hangingPunct="1">
              <a:lnSpc>
                <a:spcPct val="83000"/>
              </a:lnSpc>
              <a:buFontTx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Місяць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41313" indent="-341313" defTabSz="449263" eaLnBrk="1" hangingPunct="1">
              <a:lnSpc>
                <a:spcPct val="83000"/>
              </a:lnSpc>
              <a:buFontTx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Тиждень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41313" indent="-341313" defTabSz="449263" eaLnBrk="1" hangingPunct="1">
              <a:lnSpc>
                <a:spcPct val="83000"/>
              </a:lnSpc>
              <a:buFontTx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Доба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1313" indent="-341313" defTabSz="449263" eaLnBrk="1" hangingPunct="1">
              <a:lnSpc>
                <a:spcPct val="83000"/>
              </a:lnSpc>
              <a:buFontTx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Година</a:t>
            </a:r>
          </a:p>
          <a:p>
            <a:pPr marL="341313" indent="-341313" defTabSz="449263" eaLnBrk="1" hangingPunct="1">
              <a:lnSpc>
                <a:spcPct val="83000"/>
              </a:lnSpc>
              <a:buFontTx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Хвилина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41313" indent="-341313" defTabSz="449263" eaLnBrk="1" hangingPunct="1">
              <a:lnSpc>
                <a:spcPct val="83000"/>
              </a:lnSpc>
              <a:buFontTx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Секунда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928802"/>
            <a:ext cx="8043890" cy="4125923"/>
          </a:xfrm>
        </p:spPr>
        <p:txBody>
          <a:bodyPr/>
          <a:lstStyle/>
          <a:p>
            <a:pPr>
              <a:buNone/>
            </a:pPr>
            <a:endParaRPr lang="uk-UA" dirty="0"/>
          </a:p>
        </p:txBody>
      </p:sp>
      <p:pic>
        <p:nvPicPr>
          <p:cNvPr id="4" name="Picture 9" descr="часы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643306" y="1142984"/>
            <a:ext cx="2214578" cy="2214578"/>
          </a:xfrm>
          <a:prstGeom prst="rect">
            <a:avLst/>
          </a:prstGeom>
        </p:spPr>
      </p:pic>
      <p:pic>
        <p:nvPicPr>
          <p:cNvPr id="5" name="Picture 10" descr="ч1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14348" y="1714488"/>
            <a:ext cx="2561400" cy="1857378"/>
          </a:xfrm>
          <a:prstGeom prst="rect">
            <a:avLst/>
          </a:prstGeom>
        </p:spPr>
      </p:pic>
      <p:pic>
        <p:nvPicPr>
          <p:cNvPr id="6" name="Picture 16" descr="часы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143768" y="1285860"/>
            <a:ext cx="1643063" cy="3571875"/>
          </a:xfrm>
          <a:prstGeom prst="rect">
            <a:avLst/>
          </a:prstGeom>
        </p:spPr>
      </p:pic>
      <p:pic>
        <p:nvPicPr>
          <p:cNvPr id="7" name="Picture 9" descr="часы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714348" y="4214818"/>
            <a:ext cx="3106728" cy="1228320"/>
          </a:xfrm>
          <a:prstGeom prst="rect">
            <a:avLst/>
          </a:prstGeom>
        </p:spPr>
      </p:pic>
      <p:pic>
        <p:nvPicPr>
          <p:cNvPr id="8" name="Picture 6" descr="часы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5072066" y="3643314"/>
            <a:ext cx="2090130" cy="221455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7" descr="ч100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23728" y="923925"/>
            <a:ext cx="4679950" cy="4562475"/>
          </a:xfrm>
          <a:noFill/>
        </p:spPr>
      </p:pic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2910" y="4000504"/>
            <a:ext cx="7696200" cy="1752600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5" name="Содержимое 8" descr="часы00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28596" y="1000108"/>
            <a:ext cx="8229600" cy="2357437"/>
          </a:xfrm>
          <a:prstGeom prst="rect">
            <a:avLst/>
          </a:prstGeom>
        </p:spPr>
      </p:pic>
      <p:pic>
        <p:nvPicPr>
          <p:cNvPr id="6" name="Содержимое 6" descr="часы007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28596" y="3433745"/>
            <a:ext cx="8229600" cy="2319337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гарну роботу!</a:t>
            </a:r>
            <a:endParaRPr lang="en-US" dirty="0"/>
          </a:p>
        </p:txBody>
      </p:sp>
      <p:pic>
        <p:nvPicPr>
          <p:cNvPr id="2050" name="Picture 2" descr="Дитячі віршики, пестушки, колискові » Розваги для дітей » Котигорошк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04864"/>
            <a:ext cx="5596880" cy="4197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296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Постав  дужки, </a:t>
            </a:r>
            <a:br>
              <a:rPr lang="uk-UA" dirty="0" smtClean="0"/>
            </a:br>
            <a:r>
              <a:rPr lang="uk-UA" dirty="0" smtClean="0"/>
              <a:t>щоб рівності були </a:t>
            </a:r>
            <a:r>
              <a:rPr lang="uk-UA" dirty="0" smtClean="0"/>
              <a:t>правильними.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6 · 4 - 2 = 12              31 – 10 – 3 = 24</a:t>
            </a:r>
          </a:p>
          <a:p>
            <a:pPr>
              <a:buNone/>
            </a:pPr>
            <a:r>
              <a:rPr lang="uk-UA" dirty="0" smtClean="0"/>
              <a:t>6 - 2 ·  3 = 12             40 – 15 : 5 = 5</a:t>
            </a:r>
          </a:p>
          <a:p>
            <a:pPr>
              <a:buNone/>
            </a:pPr>
            <a:r>
              <a:rPr lang="uk-UA" dirty="0" smtClean="0"/>
              <a:t>12 : 2 – 2  = 3            16 : 4 : 2 = 8</a:t>
            </a: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6500826" y="2000240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/>
              <a:t> </a:t>
            </a:r>
            <a:endParaRPr lang="uk-UA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500174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solidFill>
                  <a:schemeClr val="bg1"/>
                </a:solidFill>
              </a:rPr>
              <a:t>Котру годину показує кожен  </a:t>
            </a:r>
            <a:r>
              <a:rPr lang="uk-UA" b="1" i="1" dirty="0" smtClean="0">
                <a:solidFill>
                  <a:srgbClr val="FF0000"/>
                </a:solidFill>
              </a:rPr>
              <a:t>годинник?</a:t>
            </a:r>
            <a:endParaRPr lang="uk-UA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329642" cy="4625989"/>
          </a:xfrm>
        </p:spPr>
        <p:txBody>
          <a:bodyPr/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__год __хв               __ </a:t>
            </a:r>
            <a:r>
              <a:rPr lang="uk-UA" dirty="0" err="1" smtClean="0"/>
              <a:t>год</a:t>
            </a:r>
            <a:r>
              <a:rPr lang="uk-UA" dirty="0" smtClean="0"/>
              <a:t> __хв          __год __хв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143116"/>
            <a:ext cx="21526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2143116"/>
            <a:ext cx="21526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2071678"/>
            <a:ext cx="21526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Прямая со стрелкой 7"/>
          <p:cNvCxnSpPr/>
          <p:nvPr/>
        </p:nvCxnSpPr>
        <p:spPr>
          <a:xfrm rot="10800000" flipV="1">
            <a:off x="1214414" y="3214686"/>
            <a:ext cx="428628" cy="71438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V="1">
            <a:off x="1215208" y="2785264"/>
            <a:ext cx="571504" cy="2873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V="1">
            <a:off x="4143372" y="2714620"/>
            <a:ext cx="571504" cy="428628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7143768" y="3143248"/>
            <a:ext cx="285752" cy="285752"/>
          </a:xfrm>
          <a:prstGeom prst="straightConnector1">
            <a:avLst/>
          </a:prstGeom>
          <a:ln w="635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>
            <a:off x="6786578" y="3143248"/>
            <a:ext cx="644530" cy="15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0800000">
            <a:off x="4000496" y="2857496"/>
            <a:ext cx="642942" cy="3571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643966" cy="4697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000" dirty="0" smtClean="0"/>
              <a:t>          </a:t>
            </a:r>
            <a:r>
              <a:rPr lang="uk-UA" b="1" dirty="0" smtClean="0"/>
              <a:t>Почали                          Закінчили              працювати                         через  20 хвилин </a:t>
            </a:r>
          </a:p>
          <a:p>
            <a:pPr>
              <a:buNone/>
            </a:pPr>
            <a:endParaRPr lang="uk-UA" sz="4000" dirty="0" smtClean="0"/>
          </a:p>
          <a:p>
            <a:pPr>
              <a:buNone/>
            </a:pPr>
            <a:endParaRPr lang="uk-UA" sz="4000" dirty="0" smtClean="0"/>
          </a:p>
          <a:p>
            <a:pPr>
              <a:buNone/>
            </a:pPr>
            <a:endParaRPr lang="uk-UA" sz="4000" dirty="0" smtClean="0"/>
          </a:p>
          <a:p>
            <a:pPr>
              <a:buNone/>
            </a:pPr>
            <a:endParaRPr lang="uk-UA" sz="40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714620"/>
            <a:ext cx="2133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2786058"/>
            <a:ext cx="2133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Прямая со стрелкой 8"/>
          <p:cNvCxnSpPr/>
          <p:nvPr/>
        </p:nvCxnSpPr>
        <p:spPr>
          <a:xfrm flipV="1">
            <a:off x="2571736" y="3643314"/>
            <a:ext cx="500066" cy="142876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V="1">
            <a:off x="7781924" y="3536157"/>
            <a:ext cx="428628" cy="428628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571736" y="3786190"/>
            <a:ext cx="642942" cy="3571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8210552" y="3786182"/>
            <a:ext cx="93308" cy="64294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Склади і </a:t>
            </a:r>
            <a:r>
              <a:rPr lang="uk-UA" dirty="0" smtClean="0"/>
              <a:t>розв’яжи задачу.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600" b="1" dirty="0" smtClean="0"/>
              <a:t>Яблук – 2 кг</a:t>
            </a:r>
          </a:p>
          <a:p>
            <a:pPr>
              <a:buNone/>
            </a:pPr>
            <a:r>
              <a:rPr lang="uk-UA" sz="3600" b="1" dirty="0" smtClean="0"/>
              <a:t>Груш - ?, у  6 раз більше</a:t>
            </a:r>
          </a:p>
          <a:p>
            <a:pPr>
              <a:buNone/>
            </a:pPr>
            <a:r>
              <a:rPr lang="uk-UA" sz="3600" b="1" dirty="0" smtClean="0"/>
              <a:t>Слив - ?,  на 3 кг  менше</a:t>
            </a:r>
            <a:endParaRPr lang="uk-UA" sz="3600" b="1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>
            <a:off x="5572132" y="2786058"/>
            <a:ext cx="785818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6000760" y="3143248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Перевір!!!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600" b="1" dirty="0" smtClean="0"/>
              <a:t>4 · 5 = 20              6 · 4 = </a:t>
            </a:r>
            <a:r>
              <a:rPr lang="uk-UA" sz="3600" b="1" smtClean="0"/>
              <a:t>24           </a:t>
            </a:r>
            <a:r>
              <a:rPr lang="uk-UA" sz="3600" b="1" dirty="0" smtClean="0"/>
              <a:t>3 · 8 = 24 </a:t>
            </a:r>
          </a:p>
          <a:p>
            <a:pPr>
              <a:buNone/>
            </a:pPr>
            <a:endParaRPr lang="uk-UA" sz="3600" b="1" dirty="0" smtClean="0"/>
          </a:p>
          <a:p>
            <a:pPr>
              <a:buNone/>
            </a:pPr>
            <a:r>
              <a:rPr lang="uk-UA" sz="3600" b="1" dirty="0" smtClean="0"/>
              <a:t>42 : 6 = 7</a:t>
            </a:r>
            <a:endParaRPr lang="uk-UA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Пригадай!!!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643966" cy="671517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sz="4200" dirty="0" smtClean="0"/>
              <a:t>                       1 = 6                               1</a:t>
            </a:r>
          </a:p>
          <a:p>
            <a:pPr>
              <a:buNone/>
            </a:pPr>
            <a:r>
              <a:rPr lang="uk-UA" sz="4200" dirty="0" smtClean="0"/>
              <a:t>                       2 = </a:t>
            </a:r>
            <a:r>
              <a:rPr lang="uk-UA" sz="4200" dirty="0" smtClean="0"/>
              <a:t>12                            </a:t>
            </a:r>
            <a:r>
              <a:rPr lang="uk-UA" sz="4200" dirty="0" smtClean="0"/>
              <a:t>2</a:t>
            </a:r>
          </a:p>
          <a:p>
            <a:pPr>
              <a:buNone/>
            </a:pPr>
            <a:r>
              <a:rPr lang="uk-UA" sz="4200" dirty="0" smtClean="0"/>
              <a:t>                       3 = 18                             3</a:t>
            </a:r>
          </a:p>
          <a:p>
            <a:pPr>
              <a:buNone/>
            </a:pPr>
            <a:r>
              <a:rPr lang="uk-UA" sz="4200" dirty="0" smtClean="0"/>
              <a:t>                       4 = 24                             4</a:t>
            </a:r>
          </a:p>
          <a:p>
            <a:pPr>
              <a:buNone/>
            </a:pPr>
            <a:r>
              <a:rPr lang="uk-UA" sz="4200" dirty="0" smtClean="0"/>
              <a:t>                       5 = 30                             5</a:t>
            </a:r>
          </a:p>
          <a:p>
            <a:pPr>
              <a:buNone/>
            </a:pPr>
            <a:r>
              <a:rPr lang="uk-UA" sz="4200" dirty="0" smtClean="0"/>
              <a:t>        6 </a:t>
            </a:r>
            <a:r>
              <a:rPr lang="uk-UA" sz="4400" dirty="0" smtClean="0"/>
              <a:t>·</a:t>
            </a:r>
            <a:r>
              <a:rPr lang="uk-UA" sz="4200" dirty="0" smtClean="0"/>
              <a:t>          6 = 36             :   6  =      6 </a:t>
            </a:r>
          </a:p>
          <a:p>
            <a:pPr>
              <a:buNone/>
            </a:pPr>
            <a:r>
              <a:rPr lang="uk-UA" sz="4200" dirty="0" smtClean="0"/>
              <a:t>                       7 </a:t>
            </a:r>
            <a:r>
              <a:rPr lang="uk-UA" sz="4200" dirty="0" smtClean="0"/>
              <a:t>= 42                              </a:t>
            </a:r>
            <a:r>
              <a:rPr lang="uk-UA" sz="4200" dirty="0" smtClean="0"/>
              <a:t>7</a:t>
            </a:r>
          </a:p>
          <a:p>
            <a:pPr>
              <a:buNone/>
            </a:pPr>
            <a:r>
              <a:rPr lang="uk-UA" sz="4200" dirty="0" smtClean="0"/>
              <a:t>                       8 = 48                             8</a:t>
            </a:r>
          </a:p>
          <a:p>
            <a:pPr>
              <a:buNone/>
            </a:pPr>
            <a:r>
              <a:rPr lang="uk-UA" sz="4200" dirty="0" smtClean="0"/>
              <a:t>                       9 = 54                             9</a:t>
            </a:r>
          </a:p>
          <a:p>
            <a:pPr>
              <a:buNone/>
            </a:pPr>
            <a:r>
              <a:rPr lang="uk-UA" sz="4200" dirty="0" smtClean="0"/>
              <a:t>                      10 = 60                            10</a:t>
            </a:r>
          </a:p>
          <a:p>
            <a:pPr>
              <a:buNone/>
            </a:pPr>
            <a:endParaRPr lang="uk-UA" sz="4200" dirty="0" smtClean="0"/>
          </a:p>
          <a:p>
            <a:pPr>
              <a:buNone/>
            </a:pPr>
            <a:endParaRPr lang="uk-UA" sz="4200" dirty="0" smtClean="0"/>
          </a:p>
          <a:p>
            <a:pPr>
              <a:buNone/>
            </a:pPr>
            <a:endParaRPr lang="uk-UA" sz="4000" dirty="0" smtClean="0"/>
          </a:p>
          <a:p>
            <a:pPr>
              <a:buNone/>
            </a:pPr>
            <a:endParaRPr lang="uk-UA" sz="4000" dirty="0" smtClean="0"/>
          </a:p>
          <a:p>
            <a:pPr>
              <a:buNone/>
            </a:pPr>
            <a:r>
              <a:rPr lang="uk-UA" sz="4000" dirty="0" smtClean="0"/>
              <a:t> </a:t>
            </a:r>
          </a:p>
          <a:p>
            <a:pPr>
              <a:buNone/>
            </a:pPr>
            <a:endParaRPr lang="uk-UA" sz="40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1035819" y="2178835"/>
            <a:ext cx="1928826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1428728" y="2643182"/>
            <a:ext cx="1143008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1714480" y="2928934"/>
            <a:ext cx="714380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1714480" y="3357562"/>
            <a:ext cx="57150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714480" y="3571876"/>
            <a:ext cx="57150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643042" y="3571876"/>
            <a:ext cx="785818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H="1">
            <a:off x="1607323" y="3821909"/>
            <a:ext cx="857256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6200000" flipH="1">
            <a:off x="1464447" y="4036223"/>
            <a:ext cx="1214446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6200000" flipH="1">
            <a:off x="1250133" y="4250537"/>
            <a:ext cx="1500198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6200000" flipH="1">
            <a:off x="2928926" y="2000240"/>
            <a:ext cx="1714512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6200000" flipH="1">
            <a:off x="3357554" y="2500306"/>
            <a:ext cx="928694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3286116" y="2857496"/>
            <a:ext cx="928694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286116" y="3286124"/>
            <a:ext cx="928694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3428992" y="3714752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3357554" y="3714752"/>
            <a:ext cx="785818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 flipH="1" flipV="1">
            <a:off x="3357554" y="3786190"/>
            <a:ext cx="857256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 flipH="1" flipV="1">
            <a:off x="3178959" y="4036223"/>
            <a:ext cx="1285884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 flipH="1" flipV="1">
            <a:off x="3071802" y="4357694"/>
            <a:ext cx="1643074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9" name="Rectangle 9"/>
          <p:cNvSpPr>
            <a:spLocks noGrp="1" noChangeArrowheads="1"/>
          </p:cNvSpPr>
          <p:nvPr>
            <p:ph type="title"/>
          </p:nvPr>
        </p:nvSpPr>
        <p:spPr>
          <a:xfrm>
            <a:off x="1403350" y="1628775"/>
            <a:ext cx="6264275" cy="2447925"/>
          </a:xfrm>
        </p:spPr>
        <p:txBody>
          <a:bodyPr/>
          <a:lstStyle/>
          <a:p>
            <a:r>
              <a:rPr lang="uk-UA" sz="6000" dirty="0"/>
              <a:t>Успіхів у роботі!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1619250" y="2060575"/>
            <a:ext cx="6048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Обчисли </a:t>
            </a:r>
            <a:r>
              <a:rPr lang="uk-UA" dirty="0" smtClean="0"/>
              <a:t>вирази.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001056" cy="41259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600" dirty="0" smtClean="0"/>
              <a:t>100 – 36 : 4 =               100 - 45 : 5 = </a:t>
            </a:r>
            <a:endParaRPr lang="uk-UA" sz="3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sz="3600" dirty="0" smtClean="0"/>
              <a:t>(85 – 65) : 5 =               ( 60 – 24 ) : 4 = </a:t>
            </a:r>
            <a:endParaRPr lang="uk-UA" sz="3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sz="3600" dirty="0" smtClean="0"/>
              <a:t>6 · 8 + 36 = </a:t>
            </a:r>
            <a:r>
              <a:rPr lang="uk-UA" sz="3600" dirty="0" smtClean="0">
                <a:solidFill>
                  <a:srgbClr val="FF0000"/>
                </a:solidFill>
              </a:rPr>
              <a:t> </a:t>
            </a:r>
            <a:r>
              <a:rPr lang="uk-UA" sz="3600" dirty="0" smtClean="0"/>
              <a:t>                   6 · 6 + 56 = </a:t>
            </a:r>
            <a:endParaRPr lang="uk-UA" sz="3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sz="3600" dirty="0" smtClean="0"/>
              <a:t>80 – 6 · 4 = </a:t>
            </a:r>
            <a:r>
              <a:rPr lang="uk-UA" sz="3600" dirty="0" smtClean="0">
                <a:solidFill>
                  <a:srgbClr val="FF0000"/>
                </a:solidFill>
              </a:rPr>
              <a:t>  </a:t>
            </a:r>
            <a:r>
              <a:rPr lang="uk-UA" sz="3600" dirty="0" smtClean="0"/>
              <a:t>                  90 – 6 · 4 = </a:t>
            </a:r>
            <a:endParaRPr lang="uk-UA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164</TotalTime>
  <Words>294</Words>
  <Application>Microsoft Office PowerPoint</Application>
  <PresentationFormat>Экран (4:3)</PresentationFormat>
  <Paragraphs>64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Тема Office</vt:lpstr>
      <vt:lpstr>Тема: ЗАДАЧІ НА ВИЗНАЧЕННЯ ЧАСУ ЗА ЦИФЕРБЛАТОМ ГОДИННИКА</vt:lpstr>
      <vt:lpstr>Постав  дужки,  щоб рівності були правильними.</vt:lpstr>
      <vt:lpstr>Котру годину показує кожен  годинник?</vt:lpstr>
      <vt:lpstr>Презентация PowerPoint</vt:lpstr>
      <vt:lpstr>Склади і розв’яжи задачу.</vt:lpstr>
      <vt:lpstr>Перевір!!!</vt:lpstr>
      <vt:lpstr>Пригадай!!!</vt:lpstr>
      <vt:lpstr>Успіхів у роботі!</vt:lpstr>
      <vt:lpstr>Обчисли вирази.</vt:lpstr>
      <vt:lpstr>Робота над задачею</vt:lpstr>
      <vt:lpstr>Одиниці  вимірювання  часу.</vt:lpstr>
      <vt:lpstr>Презентация PowerPoint</vt:lpstr>
      <vt:lpstr>Презентация PowerPoint</vt:lpstr>
      <vt:lpstr>Презентация PowerPoint</vt:lpstr>
      <vt:lpstr>Дякую за гарну роботу!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Alla Kravchenko</cp:lastModifiedBy>
  <cp:revision>11</cp:revision>
  <dcterms:created xsi:type="dcterms:W3CDTF">2014-03-04T04:32:18Z</dcterms:created>
  <dcterms:modified xsi:type="dcterms:W3CDTF">2020-09-04T08:50:27Z</dcterms:modified>
</cp:coreProperties>
</file>