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2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Таблиця </a:t>
            </a:r>
            <a:r>
              <a:rPr lang="uk-UA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множення на 4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4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853017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1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6" t="13364" r="61711" b="13859"/>
          <a:stretch/>
        </p:blipFill>
        <p:spPr>
          <a:xfrm>
            <a:off x="3995936" y="1772816"/>
            <a:ext cx="1872208" cy="321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7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діл числа в заданому відношенні. Масштаб - online presen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1" t="7813" r="18806" b="6250"/>
          <a:stretch/>
        </p:blipFill>
        <p:spPr bwMode="auto">
          <a:xfrm>
            <a:off x="2411760" y="1484784"/>
            <a:ext cx="432048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71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4789938" y="2448621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691726" y="1956468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779515" y="404607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91726" y="3553921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405398" y="1996043"/>
            <a:ext cx="1295154" cy="2798911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700552" y="2572494"/>
            <a:ext cx="657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1" y="1967932"/>
            <a:ext cx="864096" cy="11774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795" y="1932492"/>
            <a:ext cx="864096" cy="11774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427" y="1967932"/>
            <a:ext cx="864096" cy="1177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844" y="1956468"/>
            <a:ext cx="864096" cy="11774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19" y="3392510"/>
            <a:ext cx="864096" cy="11774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8" y="3395498"/>
            <a:ext cx="864096" cy="11774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65" y="3457374"/>
            <a:ext cx="864096" cy="11774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583" y="3457374"/>
            <a:ext cx="864096" cy="11774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403648" y="5413371"/>
            <a:ext cx="3742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2 = 8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право 6"/>
          <p:cNvSpPr/>
          <p:nvPr/>
        </p:nvSpPr>
        <p:spPr>
          <a:xfrm>
            <a:off x="4578220" y="1003151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578220" y="2567407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578220" y="3980007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80111" y="51099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2075254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80112" y="3487854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6226442" y="764704"/>
            <a:ext cx="865838" cy="381642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236296" y="2011196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2234" y="5445224"/>
            <a:ext cx="2787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3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2040" y="5445223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12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95" y="500205"/>
            <a:ext cx="864096" cy="11774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720" y="522462"/>
            <a:ext cx="864096" cy="11774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147" y="553974"/>
            <a:ext cx="864096" cy="11774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81" y="531238"/>
            <a:ext cx="864096" cy="11774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58" y="1978707"/>
            <a:ext cx="864096" cy="11774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407" y="1978707"/>
            <a:ext cx="864096" cy="11774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501" y="1978707"/>
            <a:ext cx="864096" cy="11774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26" y="2075254"/>
            <a:ext cx="864096" cy="11774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46" y="3457209"/>
            <a:ext cx="864096" cy="11774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87" y="3434952"/>
            <a:ext cx="864096" cy="11774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100" y="3487854"/>
            <a:ext cx="864096" cy="11774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033" y="3510783"/>
            <a:ext cx="864096" cy="117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4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344683" y="2582197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344683" y="352316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207227" y="2455977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211345" y="3464089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674621" y="2103894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74621" y="2965061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07389" y="1893942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98341" y="2948751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223860" y="2076793"/>
            <a:ext cx="340935" cy="217353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473083" y="2420175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99792" y="455732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4х4=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4557320"/>
            <a:ext cx="172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16</a:t>
            </a:r>
            <a:endParaRPr lang="ru-RU" sz="7200" b="1" dirty="0">
              <a:solidFill>
                <a:srgbClr val="0070C0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" y="2126823"/>
            <a:ext cx="864096" cy="11774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254" y="2126823"/>
            <a:ext cx="864096" cy="11774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90" y="2126823"/>
            <a:ext cx="864096" cy="11774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702" y="2143503"/>
            <a:ext cx="865707" cy="118272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13" y="3401928"/>
            <a:ext cx="864096" cy="11774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9" y="3401928"/>
            <a:ext cx="864096" cy="117740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35" y="3401928"/>
            <a:ext cx="864096" cy="11774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547" y="3418608"/>
            <a:ext cx="865707" cy="1182727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948" y="2037710"/>
            <a:ext cx="864096" cy="11774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960" y="2037710"/>
            <a:ext cx="864096" cy="11774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96" y="2037710"/>
            <a:ext cx="864096" cy="11774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408" y="2054390"/>
            <a:ext cx="865707" cy="118272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478" y="3266440"/>
            <a:ext cx="864096" cy="11774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490" y="3266440"/>
            <a:ext cx="864096" cy="117740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926" y="3266440"/>
            <a:ext cx="864096" cy="11774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938" y="3283120"/>
            <a:ext cx="865707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1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245457" y="725659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315328" y="1791603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149130" y="74433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2982" y="180335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2705" y="187050"/>
            <a:ext cx="8167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84339" y="1314168"/>
            <a:ext cx="632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5174" y="17460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3271" y="13141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191505" y="340960"/>
            <a:ext cx="340935" cy="217353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361972" y="725659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4149080"/>
            <a:ext cx="3254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5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4149079"/>
            <a:ext cx="172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20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315328" y="2974330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3281" y="248544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3" y="1387378"/>
            <a:ext cx="864096" cy="11774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215" y="1384109"/>
            <a:ext cx="864096" cy="11774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46" y="1398529"/>
            <a:ext cx="864096" cy="11774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544" y="1419044"/>
            <a:ext cx="865707" cy="118272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03" y="2625299"/>
            <a:ext cx="864096" cy="11774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2" y="2618767"/>
            <a:ext cx="864096" cy="11774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165" y="129885"/>
            <a:ext cx="864096" cy="11774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046" y="2601771"/>
            <a:ext cx="865707" cy="1182727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02" y="123095"/>
            <a:ext cx="864096" cy="11774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880" y="31362"/>
            <a:ext cx="992834" cy="1352816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13" y="123095"/>
            <a:ext cx="864096" cy="11774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881" y="2642033"/>
            <a:ext cx="865707" cy="1182727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385" y="403320"/>
            <a:ext cx="864096" cy="11774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97" y="403320"/>
            <a:ext cx="864096" cy="117740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833" y="403320"/>
            <a:ext cx="864096" cy="117740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845" y="420000"/>
            <a:ext cx="865707" cy="1182727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820" y="1687499"/>
            <a:ext cx="807953" cy="117740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32" y="1687499"/>
            <a:ext cx="807953" cy="117740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268" y="1687499"/>
            <a:ext cx="807953" cy="11774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280" y="1704179"/>
            <a:ext cx="809459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9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180381" y="82092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214880" y="188641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149130" y="74433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2982" y="180335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2705" y="18705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2704" y="13141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5174" y="17460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3271" y="13141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191505" y="340959"/>
            <a:ext cx="340935" cy="286650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361972" y="725659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4149080"/>
            <a:ext cx="3254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6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4149079"/>
            <a:ext cx="172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24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238257" y="3092536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3281" y="248544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207227" y="2717895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603270" y="2291683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2" y="317545"/>
            <a:ext cx="864096" cy="11774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54" y="317545"/>
            <a:ext cx="864096" cy="117740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90" y="317545"/>
            <a:ext cx="864096" cy="11774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02" y="334225"/>
            <a:ext cx="865707" cy="1182727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2" y="1546275"/>
            <a:ext cx="864096" cy="11774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4" y="1546275"/>
            <a:ext cx="864096" cy="117740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20" y="1546275"/>
            <a:ext cx="864096" cy="117740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932" y="1562955"/>
            <a:ext cx="865707" cy="1182727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140" y="286621"/>
            <a:ext cx="864096" cy="117740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152" y="286621"/>
            <a:ext cx="864096" cy="117740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588" y="286621"/>
            <a:ext cx="864096" cy="117740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600" y="303301"/>
            <a:ext cx="865707" cy="1182727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70" y="1515351"/>
            <a:ext cx="864096" cy="117740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682" y="1515351"/>
            <a:ext cx="864096" cy="117740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118" y="1515351"/>
            <a:ext cx="864096" cy="117740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130" y="1532031"/>
            <a:ext cx="865707" cy="1182727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5" y="2767331"/>
            <a:ext cx="864096" cy="117740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17" y="2767331"/>
            <a:ext cx="864096" cy="117740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53" y="2767331"/>
            <a:ext cx="864096" cy="117740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5" y="2784011"/>
            <a:ext cx="865707" cy="1182727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81" y="2702102"/>
            <a:ext cx="864096" cy="117740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793" y="2702102"/>
            <a:ext cx="864096" cy="117740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229" y="2702102"/>
            <a:ext cx="864096" cy="1177400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241" y="2718782"/>
            <a:ext cx="865707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3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116683" y="73700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188295" y="17924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149130" y="74433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2982" y="180335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2705" y="18705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2704" y="13141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5174" y="17460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3271" y="13141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191505" y="340959"/>
            <a:ext cx="340935" cy="388012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532440" y="1512928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59632" y="4749243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7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650" y="4749243"/>
            <a:ext cx="201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28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178287" y="2963743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3281" y="248544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207227" y="2717895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603270" y="2291683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213945" y="38812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568318" y="3375374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830" y="328000"/>
            <a:ext cx="864096" cy="11774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842" y="328000"/>
            <a:ext cx="864096" cy="11774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278" y="328000"/>
            <a:ext cx="864096" cy="11774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290" y="344680"/>
            <a:ext cx="865707" cy="1182727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360" y="1556730"/>
            <a:ext cx="864096" cy="117740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372" y="1556730"/>
            <a:ext cx="864096" cy="11774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08" y="1556730"/>
            <a:ext cx="864096" cy="117740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820" y="1573410"/>
            <a:ext cx="865707" cy="118272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493" y="2777786"/>
            <a:ext cx="864096" cy="117740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505" y="2777786"/>
            <a:ext cx="864096" cy="117740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139" y="2809952"/>
            <a:ext cx="864096" cy="117740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953" y="2794466"/>
            <a:ext cx="865707" cy="1182727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2" y="317545"/>
            <a:ext cx="864096" cy="117740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54" y="317545"/>
            <a:ext cx="864096" cy="11774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90" y="317545"/>
            <a:ext cx="864096" cy="117740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02" y="334225"/>
            <a:ext cx="865707" cy="1182727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2" y="1546275"/>
            <a:ext cx="864096" cy="117740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4" y="1546275"/>
            <a:ext cx="864096" cy="117740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20" y="1546275"/>
            <a:ext cx="864096" cy="117740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932" y="1562955"/>
            <a:ext cx="865707" cy="1182727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4" y="2725210"/>
            <a:ext cx="864096" cy="117740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17" y="2767331"/>
            <a:ext cx="864096" cy="117740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53" y="2767331"/>
            <a:ext cx="864096" cy="117740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5" y="2784011"/>
            <a:ext cx="865707" cy="1182727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" y="3881272"/>
            <a:ext cx="864096" cy="11774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95" y="3927962"/>
            <a:ext cx="864096" cy="117740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36" y="3910582"/>
            <a:ext cx="864096" cy="1177400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775" y="3902610"/>
            <a:ext cx="864096" cy="117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7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116683" y="73700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188295" y="17924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149130" y="74433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2982" y="180335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2705" y="18705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2704" y="13141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5174" y="17460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3271" y="13141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191505" y="340959"/>
            <a:ext cx="340935" cy="402414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557034" y="1629963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60788" y="492416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8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99992" y="4749243"/>
            <a:ext cx="172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32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178287" y="2963743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3281" y="248544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207227" y="2717895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603270" y="2291683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213945" y="38812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675565" y="34029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7207227" y="3881271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625069" y="34029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2" y="317545"/>
            <a:ext cx="864096" cy="11774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54" y="317545"/>
            <a:ext cx="864096" cy="117740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90" y="317545"/>
            <a:ext cx="864096" cy="11774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02" y="334225"/>
            <a:ext cx="865707" cy="1182727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2" y="1546275"/>
            <a:ext cx="864096" cy="11774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4" y="1546275"/>
            <a:ext cx="864096" cy="117740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20" y="1546275"/>
            <a:ext cx="864096" cy="117740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932" y="1562955"/>
            <a:ext cx="865707" cy="1182727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4" y="2725210"/>
            <a:ext cx="864096" cy="117740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17" y="2767331"/>
            <a:ext cx="864096" cy="117740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53" y="2767331"/>
            <a:ext cx="864096" cy="11774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5" y="2784011"/>
            <a:ext cx="865707" cy="1182727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" y="3881272"/>
            <a:ext cx="864096" cy="117740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36" y="3910582"/>
            <a:ext cx="864096" cy="117740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409" y="3918881"/>
            <a:ext cx="864096" cy="117740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069" y="399362"/>
            <a:ext cx="864096" cy="117740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081" y="399362"/>
            <a:ext cx="864096" cy="117740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17" y="399362"/>
            <a:ext cx="864096" cy="117740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529" y="416042"/>
            <a:ext cx="865707" cy="1182727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599" y="1628092"/>
            <a:ext cx="864096" cy="117740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611" y="1628092"/>
            <a:ext cx="864096" cy="117740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47" y="1628092"/>
            <a:ext cx="864096" cy="117740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059" y="1644772"/>
            <a:ext cx="865707" cy="1182727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561" y="2807027"/>
            <a:ext cx="864096" cy="117740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44" y="2849148"/>
            <a:ext cx="864096" cy="117740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80" y="2849148"/>
            <a:ext cx="864096" cy="1177400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192" y="2865828"/>
            <a:ext cx="865707" cy="1182727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692" y="3963089"/>
            <a:ext cx="864096" cy="117740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063" y="3992399"/>
            <a:ext cx="864096" cy="1177400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02" y="3984427"/>
            <a:ext cx="864096" cy="1177400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2" y="317545"/>
            <a:ext cx="864096" cy="1177400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54" y="317545"/>
            <a:ext cx="864096" cy="1177400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90" y="317545"/>
            <a:ext cx="864096" cy="117740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02" y="334225"/>
            <a:ext cx="865707" cy="1182727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2" y="1546275"/>
            <a:ext cx="864096" cy="117740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4" y="1546275"/>
            <a:ext cx="864096" cy="1177400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20" y="1546275"/>
            <a:ext cx="864096" cy="117740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932" y="1562955"/>
            <a:ext cx="865707" cy="1182727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4" y="2725210"/>
            <a:ext cx="864096" cy="117740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17" y="2767331"/>
            <a:ext cx="864096" cy="1177400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53" y="2767331"/>
            <a:ext cx="864096" cy="1177400"/>
          </a:xfrm>
          <a:prstGeom prst="rect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5" y="2784011"/>
            <a:ext cx="865707" cy="1182727"/>
          </a:xfrm>
          <a:prstGeom prst="rect">
            <a:avLst/>
          </a:prstGeom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" y="3881272"/>
            <a:ext cx="864096" cy="1177400"/>
          </a:xfrm>
          <a:prstGeom prst="rect">
            <a:avLst/>
          </a:prstGeom>
        </p:spPr>
      </p:pic>
      <p:pic>
        <p:nvPicPr>
          <p:cNvPr id="73" name="Рисунок 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36" y="3910582"/>
            <a:ext cx="864096" cy="1177400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775" y="3902610"/>
            <a:ext cx="864096" cy="1177400"/>
          </a:xfrm>
          <a:prstGeom prst="rect">
            <a:avLst/>
          </a:prstGeom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68" y="3944731"/>
            <a:ext cx="864096" cy="1177400"/>
          </a:xfrm>
          <a:prstGeom prst="rect">
            <a:avLst/>
          </a:prstGeom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25" y="3956638"/>
            <a:ext cx="864096" cy="117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67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116683" y="73700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188295" y="17924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149130" y="744338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2982" y="180335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52686" y="26475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2704" y="13141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5174" y="17460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3271" y="13141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191505" y="340959"/>
            <a:ext cx="340935" cy="402414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557034" y="1629963"/>
            <a:ext cx="573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5413371"/>
            <a:ext cx="3238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4 х 9 =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0601" y="5390726"/>
            <a:ext cx="1447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</a:rPr>
              <a:t>36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178287" y="2963743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53281" y="2485440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207227" y="2717895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603270" y="2291683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213945" y="3881272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675565" y="3402969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7207227" y="3881271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625069" y="3402968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5431311" y="5117549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905019" y="4615466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3116683" y="737004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3178287" y="2963743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" y="317545"/>
            <a:ext cx="664547" cy="797182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942" y="378549"/>
            <a:ext cx="664547" cy="797182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89" y="317545"/>
            <a:ext cx="664547" cy="797182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02" y="334225"/>
            <a:ext cx="665785" cy="8007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1" y="1546275"/>
            <a:ext cx="664547" cy="79718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83" y="1546275"/>
            <a:ext cx="664547" cy="797182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19" y="1546275"/>
            <a:ext cx="664547" cy="797182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932" y="1562955"/>
            <a:ext cx="665785" cy="800789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3" y="2725210"/>
            <a:ext cx="664547" cy="797182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616" y="2767331"/>
            <a:ext cx="664547" cy="797182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52" y="2767331"/>
            <a:ext cx="664547" cy="797182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065" y="2784011"/>
            <a:ext cx="665785" cy="800789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94" y="3927962"/>
            <a:ext cx="664547" cy="797182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35" y="3910582"/>
            <a:ext cx="664547" cy="797182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775" y="3902610"/>
            <a:ext cx="704078" cy="797182"/>
          </a:xfrm>
          <a:prstGeom prst="rect">
            <a:avLst/>
          </a:prstGeom>
        </p:spPr>
      </p:pic>
      <p:sp>
        <p:nvSpPr>
          <p:cNvPr id="50" name="Стрелка вправо 49"/>
          <p:cNvSpPr/>
          <p:nvPr/>
        </p:nvSpPr>
        <p:spPr>
          <a:xfrm>
            <a:off x="7140239" y="723856"/>
            <a:ext cx="396044" cy="243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498" y="304397"/>
            <a:ext cx="864096" cy="676331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10" y="304397"/>
            <a:ext cx="864096" cy="688227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946" y="304397"/>
            <a:ext cx="864096" cy="688227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6958" y="321077"/>
            <a:ext cx="865707" cy="659651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028" y="1533127"/>
            <a:ext cx="864096" cy="706531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040" y="1533127"/>
            <a:ext cx="864096" cy="688227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476" y="1533127"/>
            <a:ext cx="864096" cy="688227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488" y="1549808"/>
            <a:ext cx="865707" cy="671546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990" y="2712062"/>
            <a:ext cx="864096" cy="696199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173" y="2754183"/>
            <a:ext cx="864096" cy="688227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609" y="2754183"/>
            <a:ext cx="864096" cy="688227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621" y="2770864"/>
            <a:ext cx="865707" cy="632104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51" y="3914814"/>
            <a:ext cx="864096" cy="688227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492" y="3897434"/>
            <a:ext cx="864096" cy="688227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331" y="3889462"/>
            <a:ext cx="864096" cy="726004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9" y="3881271"/>
            <a:ext cx="664547" cy="797182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308" y="3897434"/>
            <a:ext cx="864096" cy="705607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151" y="4843225"/>
            <a:ext cx="862245" cy="781143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692" y="4825845"/>
            <a:ext cx="862245" cy="781143"/>
          </a:xfrm>
          <a:prstGeom prst="rect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531" y="4812773"/>
            <a:ext cx="862245" cy="824020"/>
          </a:xfrm>
          <a:prstGeom prst="rect">
            <a:avLst/>
          </a:prstGeom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08" y="4823499"/>
            <a:ext cx="862245" cy="80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73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97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ТЕМА: Таблиця множення на 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Alla Kravchenko</cp:lastModifiedBy>
  <cp:revision>13</cp:revision>
  <dcterms:created xsi:type="dcterms:W3CDTF">2018-02-20T16:35:50Z</dcterms:created>
  <dcterms:modified xsi:type="dcterms:W3CDTF">2020-09-04T09:01:01Z</dcterms:modified>
</cp:coreProperties>
</file>