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2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Таблиця </a:t>
            </a:r>
            <a:r>
              <a:rPr lang="uk-U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множення на 4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4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76672"/>
            <a:ext cx="8530179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91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6" t="13364" r="61711" b="13859"/>
          <a:stretch/>
        </p:blipFill>
        <p:spPr>
          <a:xfrm>
            <a:off x="3995936" y="1772816"/>
            <a:ext cx="1872208" cy="321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57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оділ числа в заданому відношенні. Масштаб - online presenta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1" t="7813" r="18806" b="6250"/>
          <a:stretch/>
        </p:blipFill>
        <p:spPr bwMode="auto">
          <a:xfrm>
            <a:off x="2411760" y="1484784"/>
            <a:ext cx="4320481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71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4789938" y="2448621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691726" y="1956468"/>
            <a:ext cx="792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779515" y="4046074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691726" y="3553921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6405398" y="1996043"/>
            <a:ext cx="1295154" cy="2798911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700552" y="2572494"/>
            <a:ext cx="6574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81" y="1967932"/>
            <a:ext cx="864096" cy="11774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795" y="1932492"/>
            <a:ext cx="864096" cy="11774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427" y="1967932"/>
            <a:ext cx="864096" cy="117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844" y="1956468"/>
            <a:ext cx="864096" cy="11774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19" y="3392510"/>
            <a:ext cx="864096" cy="11774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8" y="3395498"/>
            <a:ext cx="864096" cy="11774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965" y="3457374"/>
            <a:ext cx="864096" cy="11774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583" y="3457374"/>
            <a:ext cx="864096" cy="11774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403648" y="5413371"/>
            <a:ext cx="37426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latin typeface="Times New Roman" pitchFamily="18" charset="0"/>
                <a:cs typeface="Times New Roman" pitchFamily="18" charset="0"/>
              </a:rPr>
              <a:t>4 х 2 = 8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39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право 6"/>
          <p:cNvSpPr/>
          <p:nvPr/>
        </p:nvSpPr>
        <p:spPr>
          <a:xfrm>
            <a:off x="4578220" y="1003151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578220" y="2567407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578220" y="3980007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80111" y="510998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2075254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80112" y="3487854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6226442" y="764704"/>
            <a:ext cx="865838" cy="381642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236296" y="2011196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22234" y="5445224"/>
            <a:ext cx="27879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7200" b="1" dirty="0" smtClean="0">
                <a:latin typeface="Times New Roman" pitchFamily="18" charset="0"/>
                <a:cs typeface="Times New Roman" pitchFamily="18" charset="0"/>
              </a:rPr>
              <a:t>4 х 3 =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32040" y="5445223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12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95" y="500205"/>
            <a:ext cx="864096" cy="11774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20" y="522462"/>
            <a:ext cx="864096" cy="11774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147" y="553974"/>
            <a:ext cx="864096" cy="11774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081" y="531238"/>
            <a:ext cx="864096" cy="117740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58" y="1978707"/>
            <a:ext cx="864096" cy="117740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407" y="1978707"/>
            <a:ext cx="864096" cy="117740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501" y="1978707"/>
            <a:ext cx="864096" cy="117740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126" y="2075254"/>
            <a:ext cx="864096" cy="117740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46" y="3457209"/>
            <a:ext cx="864096" cy="117740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87" y="3434952"/>
            <a:ext cx="864096" cy="117740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100" y="3487854"/>
            <a:ext cx="864096" cy="117740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033" y="3510783"/>
            <a:ext cx="864096" cy="117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4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право 7"/>
          <p:cNvSpPr/>
          <p:nvPr/>
        </p:nvSpPr>
        <p:spPr>
          <a:xfrm>
            <a:off x="3344683" y="2582197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344683" y="3523162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7207227" y="2455977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7211345" y="3464089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674621" y="2103894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74621" y="2965061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07389" y="1893942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98341" y="2948751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8223860" y="2076793"/>
            <a:ext cx="340935" cy="217353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473083" y="2420175"/>
            <a:ext cx="5733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99792" y="4557321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latin typeface="Times New Roman" pitchFamily="18" charset="0"/>
                <a:cs typeface="Times New Roman" pitchFamily="18" charset="0"/>
              </a:rPr>
              <a:t>4х4=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4557320"/>
            <a:ext cx="1728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solidFill>
                  <a:srgbClr val="0070C0"/>
                </a:solidFill>
              </a:rPr>
              <a:t>16</a:t>
            </a:r>
            <a:endParaRPr lang="ru-RU" sz="7200" b="1" dirty="0">
              <a:solidFill>
                <a:srgbClr val="0070C0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2" y="2126823"/>
            <a:ext cx="864096" cy="117740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254" y="2126823"/>
            <a:ext cx="864096" cy="117740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90" y="2126823"/>
            <a:ext cx="864096" cy="11774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702" y="2143503"/>
            <a:ext cx="865707" cy="118272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13" y="3401928"/>
            <a:ext cx="864096" cy="117740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099" y="3401928"/>
            <a:ext cx="864096" cy="117740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35" y="3401928"/>
            <a:ext cx="864096" cy="117740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7547" y="3418608"/>
            <a:ext cx="865707" cy="1182727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948" y="2037710"/>
            <a:ext cx="864096" cy="117740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960" y="2037710"/>
            <a:ext cx="864096" cy="117740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396" y="2037710"/>
            <a:ext cx="864096" cy="11774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9408" y="2054390"/>
            <a:ext cx="865707" cy="1182727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478" y="3266440"/>
            <a:ext cx="864096" cy="117740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490" y="3266440"/>
            <a:ext cx="864096" cy="1177400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926" y="3266440"/>
            <a:ext cx="864096" cy="117740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7938" y="3283120"/>
            <a:ext cx="865707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71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право 7"/>
          <p:cNvSpPr/>
          <p:nvPr/>
        </p:nvSpPr>
        <p:spPr>
          <a:xfrm>
            <a:off x="3245457" y="725659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315328" y="1791603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7149130" y="744338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7162982" y="1803354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42705" y="187050"/>
            <a:ext cx="8167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84339" y="1314168"/>
            <a:ext cx="6326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45174" y="174608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03271" y="1314168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8191505" y="340960"/>
            <a:ext cx="340935" cy="217353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361972" y="725659"/>
            <a:ext cx="5733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7704" y="4149080"/>
            <a:ext cx="3254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latin typeface="Times New Roman" pitchFamily="18" charset="0"/>
                <a:cs typeface="Times New Roman" pitchFamily="18" charset="0"/>
              </a:rPr>
              <a:t>4 х 5 =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6016" y="4149079"/>
            <a:ext cx="1728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solidFill>
                  <a:srgbClr val="0070C0"/>
                </a:solidFill>
              </a:rPr>
              <a:t>20</a:t>
            </a:r>
            <a:endParaRPr lang="ru-RU" sz="7200" b="1" dirty="0">
              <a:solidFill>
                <a:srgbClr val="0070C0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3315328" y="2974330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653281" y="2485440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3" y="1387378"/>
            <a:ext cx="864096" cy="117740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215" y="1384109"/>
            <a:ext cx="864096" cy="117740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46" y="1398529"/>
            <a:ext cx="864096" cy="117740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544" y="1419044"/>
            <a:ext cx="865707" cy="118272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03" y="2625299"/>
            <a:ext cx="864096" cy="117740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2" y="2618767"/>
            <a:ext cx="864096" cy="117740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165" y="129885"/>
            <a:ext cx="864096" cy="117740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8046" y="2601771"/>
            <a:ext cx="865707" cy="1182727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02" y="123095"/>
            <a:ext cx="864096" cy="11774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880" y="31362"/>
            <a:ext cx="992834" cy="1352816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13" y="123095"/>
            <a:ext cx="864096" cy="117740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881" y="2642033"/>
            <a:ext cx="865707" cy="118272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385" y="403320"/>
            <a:ext cx="864096" cy="117740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397" y="403320"/>
            <a:ext cx="864096" cy="117740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833" y="403320"/>
            <a:ext cx="864096" cy="117740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5845" y="420000"/>
            <a:ext cx="865707" cy="1182727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820" y="1687499"/>
            <a:ext cx="807953" cy="1177400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32" y="1687499"/>
            <a:ext cx="807953" cy="117740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268" y="1687499"/>
            <a:ext cx="807953" cy="117740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7280" y="1704179"/>
            <a:ext cx="809459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39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право 7"/>
          <p:cNvSpPr/>
          <p:nvPr/>
        </p:nvSpPr>
        <p:spPr>
          <a:xfrm>
            <a:off x="3180381" y="820928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214880" y="1886414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7149130" y="744338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7162982" y="1803354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42705" y="187050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42704" y="1314169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45174" y="174608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03271" y="1314168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8191505" y="340959"/>
            <a:ext cx="340935" cy="286650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361972" y="725659"/>
            <a:ext cx="5733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7704" y="4149080"/>
            <a:ext cx="3254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latin typeface="Times New Roman" pitchFamily="18" charset="0"/>
                <a:cs typeface="Times New Roman" pitchFamily="18" charset="0"/>
              </a:rPr>
              <a:t>4 х 6 =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6016" y="4149079"/>
            <a:ext cx="1728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solidFill>
                  <a:srgbClr val="0070C0"/>
                </a:solidFill>
              </a:rPr>
              <a:t>24</a:t>
            </a:r>
            <a:endParaRPr lang="ru-RU" sz="7200" b="1" dirty="0">
              <a:solidFill>
                <a:srgbClr val="0070C0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3238257" y="3092536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653281" y="2485440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7207227" y="2717895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603270" y="2291683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2" y="317545"/>
            <a:ext cx="864096" cy="11774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54" y="317545"/>
            <a:ext cx="864096" cy="117740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90" y="317545"/>
            <a:ext cx="864096" cy="117740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402" y="334225"/>
            <a:ext cx="865707" cy="118272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72" y="1546275"/>
            <a:ext cx="864096" cy="117740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484" y="1546275"/>
            <a:ext cx="864096" cy="117740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20" y="1546275"/>
            <a:ext cx="864096" cy="117740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932" y="1562955"/>
            <a:ext cx="865707" cy="1182727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140" y="286621"/>
            <a:ext cx="864096" cy="1177400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152" y="286621"/>
            <a:ext cx="864096" cy="1177400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588" y="286621"/>
            <a:ext cx="864096" cy="11774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8600" y="303301"/>
            <a:ext cx="865707" cy="1182727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670" y="1515351"/>
            <a:ext cx="864096" cy="1177400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682" y="1515351"/>
            <a:ext cx="864096" cy="117740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118" y="1515351"/>
            <a:ext cx="864096" cy="11774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130" y="1532031"/>
            <a:ext cx="865707" cy="1182727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5" y="2767331"/>
            <a:ext cx="864096" cy="1177400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617" y="2767331"/>
            <a:ext cx="864096" cy="1177400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53" y="2767331"/>
            <a:ext cx="864096" cy="1177400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065" y="2784011"/>
            <a:ext cx="865707" cy="1182727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781" y="2702102"/>
            <a:ext cx="864096" cy="1177400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793" y="2702102"/>
            <a:ext cx="864096" cy="117740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229" y="2702102"/>
            <a:ext cx="864096" cy="117740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0241" y="2718782"/>
            <a:ext cx="865707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93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право 7"/>
          <p:cNvSpPr/>
          <p:nvPr/>
        </p:nvSpPr>
        <p:spPr>
          <a:xfrm>
            <a:off x="3116683" y="737004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188295" y="1792472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7149130" y="744338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7162982" y="1803354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42705" y="187050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42704" y="1314169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45174" y="174608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03271" y="1314168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8191505" y="340959"/>
            <a:ext cx="340935" cy="388012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532440" y="1512928"/>
            <a:ext cx="5733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59632" y="4749243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latin typeface="Times New Roman" pitchFamily="18" charset="0"/>
                <a:cs typeface="Times New Roman" pitchFamily="18" charset="0"/>
              </a:rPr>
              <a:t>4 х 7 =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650" y="4749243"/>
            <a:ext cx="201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solidFill>
                  <a:srgbClr val="0070C0"/>
                </a:solidFill>
              </a:rPr>
              <a:t>28</a:t>
            </a:r>
            <a:endParaRPr lang="ru-RU" sz="7200" b="1" dirty="0">
              <a:solidFill>
                <a:srgbClr val="0070C0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3178287" y="2963743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653281" y="2485440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7207227" y="2717895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603270" y="2291683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3213945" y="3881272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568318" y="3375374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830" y="328000"/>
            <a:ext cx="864096" cy="117740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842" y="328000"/>
            <a:ext cx="864096" cy="117740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278" y="328000"/>
            <a:ext cx="864096" cy="117740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7290" y="344680"/>
            <a:ext cx="865707" cy="1182727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360" y="1556730"/>
            <a:ext cx="864096" cy="117740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372" y="1556730"/>
            <a:ext cx="864096" cy="117740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808" y="1556730"/>
            <a:ext cx="864096" cy="1177400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820" y="1573410"/>
            <a:ext cx="865707" cy="1182727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493" y="2777786"/>
            <a:ext cx="864096" cy="117740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505" y="2777786"/>
            <a:ext cx="864096" cy="117740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139" y="2809952"/>
            <a:ext cx="864096" cy="117740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953" y="2794466"/>
            <a:ext cx="865707" cy="1182727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2" y="317545"/>
            <a:ext cx="864096" cy="117740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54" y="317545"/>
            <a:ext cx="864096" cy="117740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90" y="317545"/>
            <a:ext cx="864096" cy="1177400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402" y="334225"/>
            <a:ext cx="865707" cy="1182727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72" y="1546275"/>
            <a:ext cx="864096" cy="1177400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484" y="1546275"/>
            <a:ext cx="864096" cy="1177400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20" y="1546275"/>
            <a:ext cx="864096" cy="1177400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932" y="1562955"/>
            <a:ext cx="865707" cy="1182727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4" y="2725210"/>
            <a:ext cx="864096" cy="117740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617" y="2767331"/>
            <a:ext cx="864096" cy="1177400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53" y="2767331"/>
            <a:ext cx="864096" cy="117740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065" y="2784011"/>
            <a:ext cx="865707" cy="1182727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5" y="3881272"/>
            <a:ext cx="864096" cy="1177400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5" y="3927962"/>
            <a:ext cx="864096" cy="1177400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936" y="3910582"/>
            <a:ext cx="864096" cy="1177400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775" y="3902610"/>
            <a:ext cx="864096" cy="117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67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право 7"/>
          <p:cNvSpPr/>
          <p:nvPr/>
        </p:nvSpPr>
        <p:spPr>
          <a:xfrm>
            <a:off x="3116683" y="737004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188295" y="1792472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7149130" y="744338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7162982" y="1803354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42705" y="187050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42704" y="1314169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45174" y="174608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03271" y="1314168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8191505" y="340959"/>
            <a:ext cx="340935" cy="402414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557034" y="1629963"/>
            <a:ext cx="5733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60788" y="4924160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latin typeface="Times New Roman" pitchFamily="18" charset="0"/>
                <a:cs typeface="Times New Roman" pitchFamily="18" charset="0"/>
              </a:rPr>
              <a:t>4 х 8 =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99992" y="4749243"/>
            <a:ext cx="17281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solidFill>
                  <a:srgbClr val="0070C0"/>
                </a:solidFill>
              </a:rPr>
              <a:t>32</a:t>
            </a:r>
            <a:endParaRPr lang="ru-RU" sz="7200" b="1" dirty="0">
              <a:solidFill>
                <a:srgbClr val="0070C0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3178287" y="2963743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653281" y="2485440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7207227" y="2717895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603270" y="2291683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3213945" y="3881272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675565" y="3402969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7207227" y="3881271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625069" y="3402968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2" y="317545"/>
            <a:ext cx="864096" cy="11774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54" y="317545"/>
            <a:ext cx="864096" cy="117740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90" y="317545"/>
            <a:ext cx="864096" cy="117740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402" y="334225"/>
            <a:ext cx="865707" cy="118272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72" y="1546275"/>
            <a:ext cx="864096" cy="117740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484" y="1546275"/>
            <a:ext cx="864096" cy="1177400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20" y="1546275"/>
            <a:ext cx="864096" cy="1177400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932" y="1562955"/>
            <a:ext cx="865707" cy="1182727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4" y="2725210"/>
            <a:ext cx="864096" cy="1177400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617" y="2767331"/>
            <a:ext cx="864096" cy="117740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53" y="2767331"/>
            <a:ext cx="864096" cy="1177400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065" y="2784011"/>
            <a:ext cx="865707" cy="1182727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5" y="3881272"/>
            <a:ext cx="864096" cy="1177400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936" y="3910582"/>
            <a:ext cx="864096" cy="1177400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409" y="3918881"/>
            <a:ext cx="864096" cy="1177400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069" y="399362"/>
            <a:ext cx="864096" cy="1177400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081" y="399362"/>
            <a:ext cx="864096" cy="117740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517" y="399362"/>
            <a:ext cx="864096" cy="117740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529" y="416042"/>
            <a:ext cx="865707" cy="1182727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599" y="1628092"/>
            <a:ext cx="864096" cy="117740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611" y="1628092"/>
            <a:ext cx="864096" cy="1177400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047" y="1628092"/>
            <a:ext cx="864096" cy="1177400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7059" y="1644772"/>
            <a:ext cx="865707" cy="1182727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561" y="2807027"/>
            <a:ext cx="864096" cy="1177400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744" y="2849148"/>
            <a:ext cx="864096" cy="1177400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180" y="2849148"/>
            <a:ext cx="864096" cy="1177400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1192" y="2865828"/>
            <a:ext cx="865707" cy="1182727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692" y="3963089"/>
            <a:ext cx="864096" cy="1177400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063" y="3992399"/>
            <a:ext cx="864096" cy="1177400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902" y="3984427"/>
            <a:ext cx="864096" cy="1177400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2" y="317545"/>
            <a:ext cx="864096" cy="1177400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954" y="317545"/>
            <a:ext cx="864096" cy="1177400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90" y="317545"/>
            <a:ext cx="864096" cy="1177400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402" y="334225"/>
            <a:ext cx="865707" cy="1182727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72" y="1546275"/>
            <a:ext cx="864096" cy="1177400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484" y="1546275"/>
            <a:ext cx="864096" cy="1177400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20" y="1546275"/>
            <a:ext cx="864096" cy="1177400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932" y="1562955"/>
            <a:ext cx="865707" cy="1182727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4" y="2725210"/>
            <a:ext cx="864096" cy="1177400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617" y="2767331"/>
            <a:ext cx="864096" cy="1177400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53" y="2767331"/>
            <a:ext cx="864096" cy="1177400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065" y="2784011"/>
            <a:ext cx="865707" cy="1182727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5" y="3881272"/>
            <a:ext cx="864096" cy="1177400"/>
          </a:xfrm>
          <a:prstGeom prst="rect">
            <a:avLst/>
          </a:prstGeom>
        </p:spPr>
      </p:pic>
      <p:pic>
        <p:nvPicPr>
          <p:cNvPr id="73" name="Рисунок 7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936" y="3910582"/>
            <a:ext cx="864096" cy="1177400"/>
          </a:xfrm>
          <a:prstGeom prst="rect">
            <a:avLst/>
          </a:prstGeom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775" y="3902610"/>
            <a:ext cx="864096" cy="1177400"/>
          </a:xfrm>
          <a:prstGeom prst="rect">
            <a:avLst/>
          </a:prstGeom>
        </p:spPr>
      </p:pic>
      <p:pic>
        <p:nvPicPr>
          <p:cNvPr id="90" name="Рисунок 8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68" y="3944731"/>
            <a:ext cx="864096" cy="1177400"/>
          </a:xfrm>
          <a:prstGeom prst="rect">
            <a:avLst/>
          </a:prstGeom>
        </p:spPr>
      </p:pic>
      <p:pic>
        <p:nvPicPr>
          <p:cNvPr id="91" name="Рисунок 9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725" y="3956638"/>
            <a:ext cx="864096" cy="117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67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право 7"/>
          <p:cNvSpPr/>
          <p:nvPr/>
        </p:nvSpPr>
        <p:spPr>
          <a:xfrm>
            <a:off x="3116683" y="737004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188295" y="1792472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7149130" y="744338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7162982" y="1803354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52686" y="264759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42704" y="1314169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45174" y="174608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03271" y="1314168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8191505" y="340959"/>
            <a:ext cx="340935" cy="4024145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557034" y="1629963"/>
            <a:ext cx="5733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7704" y="5413371"/>
            <a:ext cx="32385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latin typeface="Times New Roman" pitchFamily="18" charset="0"/>
                <a:cs typeface="Times New Roman" pitchFamily="18" charset="0"/>
              </a:rPr>
              <a:t>4 х 9 =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0601" y="5390726"/>
            <a:ext cx="1447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solidFill>
                  <a:srgbClr val="0070C0"/>
                </a:solidFill>
              </a:rPr>
              <a:t>36</a:t>
            </a:r>
            <a:endParaRPr lang="ru-RU" sz="7200" b="1" dirty="0">
              <a:solidFill>
                <a:srgbClr val="0070C0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3178287" y="2963743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653281" y="2485440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7207227" y="2717895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603270" y="2291683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3213945" y="3881272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675565" y="3402969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7207227" y="3881271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625069" y="3402968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5431311" y="5117549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905019" y="4615466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3116683" y="737004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3178287" y="2963743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41" y="317545"/>
            <a:ext cx="664547" cy="797182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942" y="378549"/>
            <a:ext cx="664547" cy="79718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89" y="317545"/>
            <a:ext cx="664547" cy="79718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402" y="334225"/>
            <a:ext cx="665785" cy="800789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71" y="1546275"/>
            <a:ext cx="664547" cy="797182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483" y="1546275"/>
            <a:ext cx="664547" cy="797182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19" y="1546275"/>
            <a:ext cx="664547" cy="797182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932" y="1562955"/>
            <a:ext cx="665785" cy="800789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3" y="2725210"/>
            <a:ext cx="664547" cy="797182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616" y="2767331"/>
            <a:ext cx="664547" cy="797182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52" y="2767331"/>
            <a:ext cx="664547" cy="797182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065" y="2784011"/>
            <a:ext cx="665785" cy="800789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94" y="3927962"/>
            <a:ext cx="664547" cy="797182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935" y="3910582"/>
            <a:ext cx="664547" cy="797182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775" y="3902610"/>
            <a:ext cx="704078" cy="797182"/>
          </a:xfrm>
          <a:prstGeom prst="rect">
            <a:avLst/>
          </a:prstGeom>
        </p:spPr>
      </p:pic>
      <p:sp>
        <p:nvSpPr>
          <p:cNvPr id="50" name="Стрелка вправо 49"/>
          <p:cNvSpPr/>
          <p:nvPr/>
        </p:nvSpPr>
        <p:spPr>
          <a:xfrm>
            <a:off x="7140239" y="723856"/>
            <a:ext cx="396044" cy="2437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498" y="304397"/>
            <a:ext cx="864096" cy="676331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510" y="304397"/>
            <a:ext cx="864096" cy="688227"/>
          </a:xfrm>
          <a:prstGeom prst="rect">
            <a:avLst/>
          </a:prstGeom>
        </p:spPr>
      </p:pic>
      <p:pic>
        <p:nvPicPr>
          <p:cNvPr id="54" name="Рисунок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946" y="304397"/>
            <a:ext cx="864096" cy="688227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6958" y="321077"/>
            <a:ext cx="865707" cy="659651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028" y="1533127"/>
            <a:ext cx="864096" cy="706531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040" y="1533127"/>
            <a:ext cx="864096" cy="688227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476" y="1533127"/>
            <a:ext cx="864096" cy="688227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5488" y="1549808"/>
            <a:ext cx="865707" cy="671546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990" y="2712062"/>
            <a:ext cx="864096" cy="696199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173" y="2754183"/>
            <a:ext cx="864096" cy="688227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609" y="2754183"/>
            <a:ext cx="864096" cy="688227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9621" y="2770864"/>
            <a:ext cx="865707" cy="632104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951" y="3914814"/>
            <a:ext cx="864096" cy="688227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492" y="3897434"/>
            <a:ext cx="864096" cy="688227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331" y="3889462"/>
            <a:ext cx="864096" cy="726004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9" y="3881271"/>
            <a:ext cx="664547" cy="797182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308" y="3897434"/>
            <a:ext cx="864096" cy="705607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151" y="4843225"/>
            <a:ext cx="862245" cy="78114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692" y="4825845"/>
            <a:ext cx="862245" cy="781143"/>
          </a:xfrm>
          <a:prstGeom prst="rect">
            <a:avLst/>
          </a:prstGeom>
        </p:spPr>
      </p:pic>
      <p:pic>
        <p:nvPicPr>
          <p:cNvPr id="71" name="Рисунок 7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531" y="4812773"/>
            <a:ext cx="862245" cy="824020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508" y="4823499"/>
            <a:ext cx="862245" cy="80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73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97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ТЕМА: Таблиця множення на 4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Алла</dc:creator>
  <cp:lastModifiedBy>Alla Kravchenko</cp:lastModifiedBy>
  <cp:revision>13</cp:revision>
  <dcterms:created xsi:type="dcterms:W3CDTF">2018-02-20T16:35:50Z</dcterms:created>
  <dcterms:modified xsi:type="dcterms:W3CDTF">2020-09-04T09:01:01Z</dcterms:modified>
</cp:coreProperties>
</file>