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9" r:id="rId3"/>
    <p:sldId id="261" r:id="rId4"/>
    <p:sldId id="262" r:id="rId5"/>
    <p:sldId id="263" r:id="rId6"/>
    <p:sldId id="266" r:id="rId7"/>
    <p:sldId id="267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27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655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4884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929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2114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880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739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849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2937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954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10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88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934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28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788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206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97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903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ACB15E-6F3A-4F2A-9E2E-5ACC39A603E9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CE3605-487E-4B1D-96B2-9FCF095155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4963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  <p:sldLayoutId id="214748373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3567" y="995987"/>
            <a:ext cx="9755187" cy="141470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uk-UA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</a:t>
            </a:r>
            <a:r>
              <a:rPr lang="uk-UA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за схемами та малюнками. Знаходження значень виразів зі </a:t>
            </a:r>
            <a:r>
              <a:rPr lang="uk-UA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endParaRPr lang="uk-UA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302491"/>
            <a:ext cx="10925896" cy="722745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Відповідай швидко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4213" y="2068945"/>
            <a:ext cx="10925896" cy="41656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пакеті 4 кг борошна. Скільки кілограмів борошна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таких пакетах?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мами було 15 сережок. Вона поклала їх у 3 однакові скриньки. Скільки сережок у кожній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скринці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Оленки є 10 олівців, 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Андрійка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рази менше. Скільки олівців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Андрійка?</a:t>
            </a:r>
          </a:p>
        </p:txBody>
      </p:sp>
    </p:spTree>
    <p:extLst>
      <p:ext uri="{BB962C8B-B14F-4D97-AF65-F5344CB8AC3E}">
        <p14:creationId xmlns:p14="http://schemas.microsoft.com/office/powerpoint/2010/main" val="333992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32509"/>
            <a:ext cx="10745789" cy="2161309"/>
          </a:xfrm>
        </p:spPr>
        <p:txBody>
          <a:bodyPr>
            <a:normAutofit/>
          </a:bodyPr>
          <a:lstStyle/>
          <a:p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Пригадайте, як складати задачі за схемами.</a:t>
            </a:r>
            <a:b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Сформулюйте задачу.</a:t>
            </a:r>
            <a:b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 допомогою якої дії її можна </a:t>
            </a: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розв’язати</a:t>
            </a: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Запишіть </a:t>
            </a: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 </a:t>
            </a: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відповідь.</a:t>
            </a:r>
            <a:endParaRPr lang="uk-UA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nuschool.com.ua/lessons/mathematics/methodology/methodology.files/image2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2606040"/>
            <a:ext cx="4602480" cy="165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nuschool.com.ua/lessons/mathematics/methodology/methodology.files/image2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2493819"/>
            <a:ext cx="4465320" cy="175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332510"/>
            <a:ext cx="10842769" cy="775856"/>
          </a:xfrm>
        </p:spPr>
        <p:txBody>
          <a:bodyPr>
            <a:normAutofit fontScale="90000"/>
          </a:bodyPr>
          <a:lstStyle/>
          <a:p>
            <a:pPr algn="ctr"/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Поміркуй</a:t>
            </a:r>
            <a:b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70712" y="1108366"/>
            <a:ext cx="10842769" cy="4932218"/>
          </a:xfrm>
          <a:noFill/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090250" y="2812473"/>
            <a:ext cx="304800" cy="581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05345" y="2812473"/>
            <a:ext cx="193965" cy="581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: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1809605" y="2798621"/>
            <a:ext cx="282429" cy="581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3</a:t>
            </a:r>
            <a:endParaRPr lang="uk-UA" sz="2000" dirty="0"/>
          </a:p>
        </p:txBody>
      </p:sp>
      <p:sp>
        <p:nvSpPr>
          <p:cNvPr id="8" name="Овал 7"/>
          <p:cNvSpPr/>
          <p:nvPr/>
        </p:nvSpPr>
        <p:spPr>
          <a:xfrm>
            <a:off x="2182054" y="2798620"/>
            <a:ext cx="221673" cy="581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=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2465598" y="2812473"/>
            <a:ext cx="277091" cy="568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4</a:t>
            </a:r>
            <a:endParaRPr lang="uk-UA" sz="2000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4431709" y="2701636"/>
            <a:ext cx="374073" cy="471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3</a:t>
            </a:r>
            <a:endParaRPr lang="uk-UA" sz="2000" dirty="0"/>
          </a:p>
        </p:txBody>
      </p:sp>
      <p:sp>
        <p:nvSpPr>
          <p:cNvPr id="13" name="Овал 12"/>
          <p:cNvSpPr/>
          <p:nvPr/>
        </p:nvSpPr>
        <p:spPr>
          <a:xfrm>
            <a:off x="4898319" y="2687783"/>
            <a:ext cx="200929" cy="512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*</a:t>
            </a:r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5191785" y="2701636"/>
            <a:ext cx="307775" cy="471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5592097" y="2687783"/>
            <a:ext cx="230930" cy="4849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=</a:t>
            </a:r>
            <a:endParaRPr lang="uk-UA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5899022" y="2701636"/>
            <a:ext cx="519138" cy="498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24</a:t>
            </a:r>
            <a:endParaRPr lang="uk-UA" sz="2000" dirty="0"/>
          </a:p>
        </p:txBody>
      </p:sp>
      <p:sp>
        <p:nvSpPr>
          <p:cNvPr id="17" name="Прямокутник 16"/>
          <p:cNvSpPr/>
          <p:nvPr/>
        </p:nvSpPr>
        <p:spPr>
          <a:xfrm>
            <a:off x="8272860" y="2930237"/>
            <a:ext cx="503687" cy="464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15</a:t>
            </a:r>
            <a:endParaRPr lang="uk-UA" dirty="0"/>
          </a:p>
        </p:txBody>
      </p:sp>
      <p:sp>
        <p:nvSpPr>
          <p:cNvPr id="18" name="Овал 17"/>
          <p:cNvSpPr/>
          <p:nvPr/>
        </p:nvSpPr>
        <p:spPr>
          <a:xfrm>
            <a:off x="8816693" y="2923310"/>
            <a:ext cx="201197" cy="4572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19" name="Прямокутник 18"/>
          <p:cNvSpPr/>
          <p:nvPr/>
        </p:nvSpPr>
        <p:spPr>
          <a:xfrm>
            <a:off x="9074304" y="2951017"/>
            <a:ext cx="305648" cy="457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20" name="Овал 19"/>
          <p:cNvSpPr/>
          <p:nvPr/>
        </p:nvSpPr>
        <p:spPr>
          <a:xfrm>
            <a:off x="9492779" y="2964872"/>
            <a:ext cx="173370" cy="4433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=</a:t>
            </a:r>
            <a:endParaRPr lang="uk-UA" dirty="0"/>
          </a:p>
        </p:txBody>
      </p:sp>
      <p:sp>
        <p:nvSpPr>
          <p:cNvPr id="21" name="Прямокутник 20"/>
          <p:cNvSpPr/>
          <p:nvPr/>
        </p:nvSpPr>
        <p:spPr>
          <a:xfrm>
            <a:off x="9776748" y="2937163"/>
            <a:ext cx="246344" cy="471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Пятно 1 21"/>
          <p:cNvSpPr/>
          <p:nvPr/>
        </p:nvSpPr>
        <p:spPr>
          <a:xfrm>
            <a:off x="514314" y="1916085"/>
            <a:ext cx="2947701" cy="2346960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но 1 22"/>
          <p:cNvSpPr/>
          <p:nvPr/>
        </p:nvSpPr>
        <p:spPr>
          <a:xfrm>
            <a:off x="3759773" y="1517767"/>
            <a:ext cx="3388340" cy="3143595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ятно 1 23"/>
          <p:cNvSpPr/>
          <p:nvPr/>
        </p:nvSpPr>
        <p:spPr>
          <a:xfrm>
            <a:off x="7701800" y="1302330"/>
            <a:ext cx="3311681" cy="4156362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332510"/>
            <a:ext cx="10898187" cy="748146"/>
          </a:xfrm>
        </p:spPr>
        <p:txBody>
          <a:bodyPr/>
          <a:lstStyle/>
          <a:p>
            <a:pPr algn="ctr"/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 значень виразів зі змінною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3837" y="1058862"/>
            <a:ext cx="10898187" cy="4747491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Пригадайте, як знайти значення виразу зі змінною.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Запишіть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обчисліть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Вирази зі змінною — презентация на Slide-Share.ru 🎓"/>
          <p:cNvSpPr>
            <a:spLocks noChangeAspect="1" noChangeArrowheads="1"/>
          </p:cNvSpPr>
          <p:nvPr/>
        </p:nvSpPr>
        <p:spPr bwMode="auto">
          <a:xfrm>
            <a:off x="-304800" y="-304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886" y="2447088"/>
            <a:ext cx="7558088" cy="42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7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85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00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71945"/>
          </a:xfrm>
        </p:spPr>
        <p:txBody>
          <a:bodyPr>
            <a:normAutofit/>
          </a:bodyPr>
          <a:lstStyle/>
          <a:p>
            <a:pPr algn="ctr"/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Підсумок уроку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4211" y="1357745"/>
            <a:ext cx="10058401" cy="4636655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За допомогою яких дій ви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язали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задачі за малюнками?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Чим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відрізнялися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 за схемами?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Що було найважче виконати? 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82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13509"/>
          </a:xfrm>
        </p:spPr>
        <p:txBody>
          <a:bodyPr/>
          <a:lstStyle/>
          <a:p>
            <a:pPr algn="ctr"/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7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1305</TotalTime>
  <Words>154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Gothic</vt:lpstr>
      <vt:lpstr>Times New Roman</vt:lpstr>
      <vt:lpstr>Wingdings 3</vt:lpstr>
      <vt:lpstr>Сектор</vt:lpstr>
      <vt:lpstr>Тема: Складання задач за схемами та малюнками. Знаходження значень виразів зі змінною</vt:lpstr>
      <vt:lpstr>Відповідай швидко</vt:lpstr>
      <vt:lpstr>                  Пригадайте, як складати задачі за схемами. 1. Сформулюйте задачу. 2. За допомогою якої дії її можна розв’язати?  3. Запишіть розв’язання і відповідь.</vt:lpstr>
      <vt:lpstr>Поміркуй </vt:lpstr>
      <vt:lpstr>Знаходження значень виразів зі змінною</vt:lpstr>
      <vt:lpstr>Презентация PowerPoint</vt:lpstr>
      <vt:lpstr>Презентация PowerPoint</vt:lpstr>
      <vt:lpstr>Підсумок уроку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Alla Kravchenko</cp:lastModifiedBy>
  <cp:revision>22</cp:revision>
  <dcterms:created xsi:type="dcterms:W3CDTF">2020-03-24T16:05:56Z</dcterms:created>
  <dcterms:modified xsi:type="dcterms:W3CDTF">2020-09-04T09:03:45Z</dcterms:modified>
</cp:coreProperties>
</file>