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9"/>
  </p:notesMasterIdLst>
  <p:sldIdLst>
    <p:sldId id="353" r:id="rId2"/>
    <p:sldId id="257" r:id="rId3"/>
    <p:sldId id="376" r:id="rId4"/>
    <p:sldId id="391" r:id="rId5"/>
    <p:sldId id="377" r:id="rId6"/>
    <p:sldId id="378" r:id="rId7"/>
    <p:sldId id="395" r:id="rId8"/>
    <p:sldId id="401" r:id="rId9"/>
    <p:sldId id="275" r:id="rId10"/>
    <p:sldId id="364" r:id="rId11"/>
    <p:sldId id="372" r:id="rId12"/>
    <p:sldId id="373" r:id="rId13"/>
    <p:sldId id="365" r:id="rId14"/>
    <p:sldId id="399" r:id="rId15"/>
    <p:sldId id="400" r:id="rId16"/>
    <p:sldId id="366" r:id="rId17"/>
    <p:sldId id="289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B10F6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B1032C-EA38-4F05-BA0D-38AFFFC7BED3}" styleName="Светлый стиль 3 -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1306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EF4BFD-5FB6-4CE0-A220-98D7D5C90C3F}" type="datetimeFigureOut">
              <a:rPr lang="uk-UA" smtClean="0"/>
              <a:t>04.09.2020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C6315D-D24F-491B-959A-96882C57CFF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152248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65424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76615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322971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39839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776627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39755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33923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0854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51324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20193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12178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04.09.2020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59842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04.09.2020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67103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04.09.2020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19898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62728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7272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04.09.2020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93305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698" r:id="rId14"/>
    <p:sldLayoutId id="2147483699" r:id="rId15"/>
    <p:sldLayoutId id="214748370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tmp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tmp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683568" y="908720"/>
            <a:ext cx="6552728" cy="3416320"/>
          </a:xfrm>
          <a:prstGeom prst="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dirty="0" smtClean="0"/>
              <a:t>ТЕМА: </a:t>
            </a:r>
            <a:r>
              <a:rPr lang="ru-RU" sz="3600" dirty="0" err="1" smtClean="0"/>
              <a:t>Задачі</a:t>
            </a:r>
            <a:r>
              <a:rPr lang="ru-RU" sz="3600" dirty="0" smtClean="0"/>
              <a:t> </a:t>
            </a:r>
            <a:r>
              <a:rPr lang="ru-RU" sz="3600" dirty="0" smtClean="0"/>
              <a:t>з </a:t>
            </a:r>
            <a:r>
              <a:rPr lang="ru-RU" sz="3600" dirty="0" err="1" smtClean="0"/>
              <a:t>поняттями</a:t>
            </a:r>
            <a:r>
              <a:rPr lang="ru-RU" sz="3600" dirty="0" smtClean="0"/>
              <a:t> «</a:t>
            </a:r>
            <a:r>
              <a:rPr lang="ru-RU" sz="3600" dirty="0" err="1" smtClean="0"/>
              <a:t>більше</a:t>
            </a:r>
            <a:r>
              <a:rPr lang="ru-RU" sz="3600" dirty="0" smtClean="0"/>
              <a:t> </a:t>
            </a:r>
            <a:r>
              <a:rPr lang="ru-RU" sz="3600" dirty="0" smtClean="0"/>
              <a:t>в…» </a:t>
            </a:r>
            <a:r>
              <a:rPr lang="ru-RU" sz="3600" dirty="0" smtClean="0"/>
              <a:t>і «</a:t>
            </a:r>
            <a:r>
              <a:rPr lang="ru-RU" sz="3600" dirty="0" err="1" smtClean="0"/>
              <a:t>менше</a:t>
            </a:r>
            <a:r>
              <a:rPr lang="ru-RU" sz="3600" dirty="0" smtClean="0"/>
              <a:t> </a:t>
            </a:r>
            <a:r>
              <a:rPr lang="ru-RU" sz="3600" dirty="0" smtClean="0"/>
              <a:t>в…», </a:t>
            </a:r>
            <a:r>
              <a:rPr lang="ru-RU" sz="3600" dirty="0" err="1" smtClean="0"/>
              <a:t>які</a:t>
            </a:r>
            <a:r>
              <a:rPr lang="ru-RU" sz="3600" dirty="0" smtClean="0"/>
              <a:t> </a:t>
            </a:r>
            <a:r>
              <a:rPr lang="ru-RU" sz="3600" dirty="0" err="1" smtClean="0"/>
              <a:t>вимагають</a:t>
            </a:r>
            <a:r>
              <a:rPr lang="ru-RU" sz="3600" dirty="0" smtClean="0"/>
              <a:t> </a:t>
            </a:r>
            <a:r>
              <a:rPr lang="ru-RU" sz="3600" dirty="0" err="1" smtClean="0"/>
              <a:t>застосування</a:t>
            </a:r>
            <a:r>
              <a:rPr lang="ru-RU" sz="3600" dirty="0" smtClean="0"/>
              <a:t> </a:t>
            </a:r>
            <a:r>
              <a:rPr lang="ru-RU" sz="3600" dirty="0" err="1" smtClean="0"/>
              <a:t>таблиць</a:t>
            </a:r>
            <a:r>
              <a:rPr lang="ru-RU" sz="3600" dirty="0" smtClean="0"/>
              <a:t> </a:t>
            </a:r>
            <a:r>
              <a:rPr lang="ru-RU" sz="3600" dirty="0" err="1" smtClean="0"/>
              <a:t>множення</a:t>
            </a:r>
            <a:r>
              <a:rPr lang="ru-RU" sz="3600" dirty="0" smtClean="0"/>
              <a:t> числа 4 </a:t>
            </a:r>
            <a:endParaRPr lang="ru-RU" sz="3600" dirty="0" smtClean="0"/>
          </a:p>
          <a:p>
            <a:pPr algn="ctr"/>
            <a:r>
              <a:rPr lang="ru-RU" sz="3600" dirty="0" smtClean="0"/>
              <a:t>і </a:t>
            </a:r>
            <a:r>
              <a:rPr lang="ru-RU" sz="3600" dirty="0" err="1" smtClean="0"/>
              <a:t>ділення</a:t>
            </a:r>
            <a:r>
              <a:rPr lang="ru-RU" sz="3600" dirty="0" smtClean="0"/>
              <a:t> на 4. </a:t>
            </a:r>
            <a:r>
              <a:rPr lang="ru-RU" sz="3600" dirty="0" err="1" smtClean="0"/>
              <a:t>Знаходження</a:t>
            </a:r>
            <a:r>
              <a:rPr lang="ru-RU" sz="3600" dirty="0" smtClean="0"/>
              <a:t> </a:t>
            </a:r>
            <a:r>
              <a:rPr lang="ru-RU" sz="3600" dirty="0" err="1" smtClean="0"/>
              <a:t>значень</a:t>
            </a:r>
            <a:r>
              <a:rPr lang="ru-RU" sz="3600" dirty="0" smtClean="0"/>
              <a:t> </a:t>
            </a:r>
            <a:r>
              <a:rPr lang="ru-RU" sz="3600" dirty="0" err="1" smtClean="0"/>
              <a:t>виразів</a:t>
            </a:r>
            <a:r>
              <a:rPr lang="ru-RU" sz="3600" dirty="0" smtClean="0"/>
              <a:t> </a:t>
            </a:r>
            <a:r>
              <a:rPr lang="ru-RU" sz="3600" dirty="0" err="1" smtClean="0"/>
              <a:t>зі</a:t>
            </a:r>
            <a:r>
              <a:rPr lang="ru-RU" sz="3600" dirty="0" smtClean="0"/>
              <a:t> </a:t>
            </a:r>
            <a:r>
              <a:rPr lang="ru-RU" sz="3600" dirty="0" err="1" smtClean="0"/>
              <a:t>зміною</a:t>
            </a:r>
            <a:endParaRPr lang="ru-RU" sz="3600" dirty="0" smtClean="0"/>
          </a:p>
        </p:txBody>
      </p:sp>
    </p:spTree>
    <p:extLst>
      <p:ext uri="{BB962C8B-B14F-4D97-AF65-F5344CB8AC3E}">
        <p14:creationId xmlns:p14="http://schemas.microsoft.com/office/powerpoint/2010/main" val="2530287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Вырезка экрана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688" y="980728"/>
            <a:ext cx="8531963" cy="32801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4619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7680" y="1251627"/>
            <a:ext cx="8784976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i="1" dirty="0">
                <a:latin typeface="Arial" panose="020B0604020202020204" pitchFamily="34" charset="0"/>
                <a:cs typeface="Arial" panose="020B0604020202020204" pitchFamily="34" charset="0"/>
              </a:rPr>
              <a:t>Короткий </a:t>
            </a:r>
            <a:r>
              <a:rPr lang="ru-RU" sz="40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запис</a:t>
            </a:r>
            <a:endParaRPr lang="ru-RU" sz="4000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4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Кити – 4 св.</a:t>
            </a:r>
          </a:p>
          <a:p>
            <a:r>
              <a:rPr lang="ru-RU" sz="40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Інші</a:t>
            </a:r>
            <a:r>
              <a:rPr lang="ru-RU" sz="4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0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тварини</a:t>
            </a:r>
            <a:r>
              <a:rPr lang="ru-RU" sz="4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- ?, у 6 </a:t>
            </a:r>
            <a:r>
              <a:rPr lang="ru-RU" sz="40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разів</a:t>
            </a:r>
            <a:r>
              <a:rPr lang="ru-RU" sz="4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0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більше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авая фигурная скобка 3"/>
          <p:cNvSpPr/>
          <p:nvPr/>
        </p:nvSpPr>
        <p:spPr>
          <a:xfrm>
            <a:off x="8248350" y="1899699"/>
            <a:ext cx="576064" cy="1906473"/>
          </a:xfrm>
          <a:prstGeom prst="rightBrace">
            <a:avLst>
              <a:gd name="adj1" fmla="val 49670"/>
              <a:gd name="adj2" fmla="val 50000"/>
            </a:avLst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43342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8562" y="764704"/>
            <a:ext cx="8784976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Розв’язання</a:t>
            </a:r>
            <a:endParaRPr lang="ru-RU" sz="40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indent="-742950">
              <a:buAutoNum type="arabicParenR"/>
            </a:pPr>
            <a:r>
              <a:rPr lang="ru-RU" sz="4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4*6=24 (св.) – </a:t>
            </a:r>
            <a:r>
              <a:rPr lang="ru-RU" sz="40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інші</a:t>
            </a:r>
            <a:r>
              <a:rPr lang="ru-RU" sz="4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0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тварини</a:t>
            </a:r>
            <a:r>
              <a:rPr lang="ru-RU" sz="4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742950" indent="-742950">
              <a:buAutoNum type="arabicParenR"/>
            </a:pPr>
            <a:r>
              <a:rPr lang="ru-RU" sz="4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24+4=28 (св.)</a:t>
            </a:r>
          </a:p>
          <a:p>
            <a:r>
              <a:rPr lang="ru-RU" sz="40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Відповідь</a:t>
            </a:r>
            <a:r>
              <a:rPr lang="ru-RU" sz="4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: 28 </a:t>
            </a:r>
            <a:r>
              <a:rPr lang="ru-RU" sz="40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світлин</a:t>
            </a:r>
            <a:r>
              <a:rPr lang="ru-RU" sz="4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з </a:t>
            </a:r>
            <a:r>
              <a:rPr lang="ru-RU" sz="40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морськими</a:t>
            </a:r>
            <a:r>
              <a:rPr lang="ru-RU" sz="4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0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тваринами</a:t>
            </a:r>
            <a:r>
              <a:rPr lang="ru-RU" sz="4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0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вибрали</a:t>
            </a:r>
            <a:r>
              <a:rPr lang="ru-RU" sz="4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0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діти</a:t>
            </a:r>
            <a:r>
              <a:rPr lang="ru-RU" sz="4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0634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Вырезка экрана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852" y="988368"/>
            <a:ext cx="8678578" cy="12241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398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7680" y="1628800"/>
            <a:ext cx="8784976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i="1" dirty="0">
                <a:latin typeface="Arial" panose="020B0604020202020204" pitchFamily="34" charset="0"/>
                <a:cs typeface="Arial" panose="020B0604020202020204" pitchFamily="34" charset="0"/>
              </a:rPr>
              <a:t>Короткий </a:t>
            </a:r>
            <a:r>
              <a:rPr lang="ru-RU" sz="40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запис</a:t>
            </a:r>
            <a:endParaRPr lang="ru-RU" sz="4000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36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Другокласників</a:t>
            </a:r>
            <a:r>
              <a:rPr lang="ru-RU" sz="3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– 28 уч.</a:t>
            </a:r>
          </a:p>
          <a:p>
            <a:r>
              <a:rPr lang="ru-RU" sz="36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Першокласників</a:t>
            </a:r>
            <a:r>
              <a:rPr lang="ru-RU" sz="3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- ?, у 4 рази </a:t>
            </a:r>
            <a:r>
              <a:rPr lang="ru-RU" sz="40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менше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авая фигурная скобка 2"/>
          <p:cNvSpPr/>
          <p:nvPr/>
        </p:nvSpPr>
        <p:spPr>
          <a:xfrm>
            <a:off x="8256884" y="2564904"/>
            <a:ext cx="576064" cy="1906473"/>
          </a:xfrm>
          <a:prstGeom prst="rightBrace">
            <a:avLst>
              <a:gd name="adj1" fmla="val 49670"/>
              <a:gd name="adj2" fmla="val 50000"/>
            </a:avLst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9379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7680" y="1556792"/>
            <a:ext cx="878497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i="1" dirty="0" err="1">
                <a:latin typeface="Arial" panose="020B0604020202020204" pitchFamily="34" charset="0"/>
                <a:cs typeface="Arial" panose="020B0604020202020204" pitchFamily="34" charset="0"/>
              </a:rPr>
              <a:t>Розв’язання</a:t>
            </a:r>
            <a:endParaRPr lang="ru-RU" sz="40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40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indent="-742950">
              <a:buAutoNum type="arabicParenR"/>
            </a:pPr>
            <a:r>
              <a:rPr lang="ru-RU" sz="4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28:4 = </a:t>
            </a:r>
            <a:r>
              <a:rPr lang="ru-RU" sz="4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7 (</a:t>
            </a:r>
            <a:r>
              <a:rPr lang="ru-RU" sz="4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уч.) – </a:t>
            </a:r>
            <a:r>
              <a:rPr lang="ru-RU" sz="40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першокласників</a:t>
            </a:r>
            <a:r>
              <a:rPr lang="ru-RU" sz="4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742950" indent="-742950">
              <a:buAutoNum type="arabicParenR"/>
            </a:pPr>
            <a:r>
              <a:rPr lang="ru-RU" sz="4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28+7=35 (</a:t>
            </a:r>
            <a:r>
              <a:rPr lang="ru-RU" sz="4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уч.)</a:t>
            </a:r>
          </a:p>
          <a:p>
            <a:r>
              <a:rPr lang="ru-RU" sz="40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Відповідь</a:t>
            </a:r>
            <a:r>
              <a:rPr lang="ru-RU" sz="4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ru-RU" sz="40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усього</a:t>
            </a:r>
            <a:r>
              <a:rPr lang="ru-RU" sz="4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на </a:t>
            </a:r>
            <a:r>
              <a:rPr lang="ru-RU" sz="40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екскурсії</a:t>
            </a:r>
            <a:r>
              <a:rPr lang="ru-RU" sz="4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0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було</a:t>
            </a:r>
            <a:r>
              <a:rPr lang="ru-RU" sz="4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35 </a:t>
            </a:r>
            <a:r>
              <a:rPr lang="ru-RU" sz="40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учнів</a:t>
            </a:r>
            <a:r>
              <a:rPr lang="ru-RU" sz="4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2296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Вырезка экрана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282" y="1844824"/>
            <a:ext cx="8784976" cy="1152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1722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7AFD6B22-EB6D-4CC2-B670-F4D3FD09D5B9}"/>
              </a:ext>
            </a:extLst>
          </p:cNvPr>
          <p:cNvSpPr/>
          <p:nvPr/>
        </p:nvSpPr>
        <p:spPr>
          <a:xfrm>
            <a:off x="683568" y="2276872"/>
            <a:ext cx="7776864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4000" b="1" cap="none" spc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egoe Script" panose="020B0504020000000003" pitchFamily="34" charset="0"/>
              </a:rPr>
              <a:t>МОЛОДЦІ !</a:t>
            </a:r>
            <a:endParaRPr lang="ru-RU" sz="4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Segoe Script" panose="020B0504020000000003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71600" y="1844824"/>
            <a:ext cx="1944216" cy="576064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70633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467544" y="188640"/>
            <a:ext cx="6363107" cy="34163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dirty="0" err="1"/>
              <a:t>Продзвенів</a:t>
            </a:r>
            <a:r>
              <a:rPr lang="ru-RU" sz="3600" dirty="0"/>
              <a:t> уже </a:t>
            </a:r>
            <a:r>
              <a:rPr lang="ru-RU" sz="3600" dirty="0" err="1"/>
              <a:t>дзвінок</a:t>
            </a:r>
            <a:r>
              <a:rPr lang="ru-RU" sz="3600" dirty="0"/>
              <a:t>.</a:t>
            </a:r>
          </a:p>
          <a:p>
            <a:pPr algn="ctr"/>
            <a:r>
              <a:rPr lang="ru-RU" sz="3600" dirty="0" err="1"/>
              <a:t>Починаємо</a:t>
            </a:r>
            <a:r>
              <a:rPr lang="ru-RU" sz="3600" dirty="0"/>
              <a:t> </a:t>
            </a:r>
            <a:r>
              <a:rPr lang="ru-RU" sz="3600" dirty="0" smtClean="0"/>
              <a:t>урок</a:t>
            </a:r>
            <a:r>
              <a:rPr lang="ru-RU" sz="3600" dirty="0"/>
              <a:t>!</a:t>
            </a:r>
          </a:p>
          <a:p>
            <a:pPr algn="ctr"/>
            <a:r>
              <a:rPr lang="ru-RU" sz="3600" dirty="0" err="1"/>
              <a:t>Вже</a:t>
            </a:r>
            <a:r>
              <a:rPr lang="ru-RU" sz="3600" dirty="0"/>
              <a:t> </a:t>
            </a:r>
            <a:r>
              <a:rPr lang="ru-RU" sz="3600" dirty="0" err="1"/>
              <a:t>закінчилась</a:t>
            </a:r>
            <a:r>
              <a:rPr lang="ru-RU" sz="3600" dirty="0"/>
              <a:t> </a:t>
            </a:r>
            <a:r>
              <a:rPr lang="ru-RU" sz="3600" dirty="0" err="1"/>
              <a:t>перерва</a:t>
            </a:r>
            <a:r>
              <a:rPr lang="ru-RU" sz="3600" dirty="0"/>
              <a:t>.</a:t>
            </a:r>
          </a:p>
          <a:p>
            <a:pPr algn="ctr"/>
            <a:r>
              <a:rPr lang="ru-RU" sz="3600" dirty="0"/>
              <a:t> І </a:t>
            </a:r>
            <a:r>
              <a:rPr lang="ru-RU" sz="3600" dirty="0" err="1"/>
              <a:t>дзвенить</a:t>
            </a:r>
            <a:r>
              <a:rPr lang="ru-RU" sz="3600" dirty="0"/>
              <a:t> для нас </a:t>
            </a:r>
            <a:r>
              <a:rPr lang="ru-RU" sz="3600" dirty="0" err="1"/>
              <a:t>дзвінок</a:t>
            </a:r>
            <a:r>
              <a:rPr lang="ru-RU" sz="3600" dirty="0"/>
              <a:t>.</a:t>
            </a:r>
          </a:p>
          <a:p>
            <a:pPr algn="ctr"/>
            <a:r>
              <a:rPr lang="ru-RU" sz="3600" dirty="0"/>
              <a:t> </a:t>
            </a:r>
            <a:r>
              <a:rPr lang="ru-RU" sz="3600" dirty="0" err="1"/>
              <a:t>Всі</a:t>
            </a:r>
            <a:r>
              <a:rPr lang="ru-RU" sz="3600" dirty="0"/>
              <a:t> </a:t>
            </a:r>
            <a:r>
              <a:rPr lang="ru-RU" sz="3600" dirty="0" err="1"/>
              <a:t>зібралися</a:t>
            </a:r>
            <a:r>
              <a:rPr lang="ru-RU" sz="3600" dirty="0"/>
              <a:t> у </a:t>
            </a:r>
            <a:r>
              <a:rPr lang="ru-RU" sz="3600" dirty="0" err="1"/>
              <a:t>класі</a:t>
            </a:r>
            <a:r>
              <a:rPr lang="ru-RU" sz="3600" dirty="0"/>
              <a:t>?</a:t>
            </a:r>
          </a:p>
          <a:p>
            <a:pPr algn="ctr"/>
            <a:r>
              <a:rPr lang="ru-RU" sz="3600" dirty="0"/>
              <a:t> </a:t>
            </a:r>
            <a:r>
              <a:rPr lang="ru-RU" sz="3600" dirty="0" err="1"/>
              <a:t>Починаємо</a:t>
            </a:r>
            <a:r>
              <a:rPr lang="ru-RU" sz="3600" dirty="0"/>
              <a:t> урок!</a:t>
            </a:r>
          </a:p>
        </p:txBody>
      </p:sp>
      <p:pic>
        <p:nvPicPr>
          <p:cNvPr id="1028" name="Picture 4" descr="Перші сходинки - Розклад дзвінків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4149080"/>
            <a:ext cx="1800200" cy="22029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60329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Вырезка экрана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980728"/>
            <a:ext cx="7269921" cy="4355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9906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>
          <a:xfrm rot="756143">
            <a:off x="4808724" y="1077191"/>
            <a:ext cx="3066781" cy="1687890"/>
          </a:xfrm>
          <a:prstGeom prst="ellipse">
            <a:avLst/>
          </a:prstGeom>
          <a:effectLst>
            <a:softEdge rad="635000"/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7200" b="1" dirty="0" smtClean="0">
                <a:ln w="17780" cmpd="sng">
                  <a:noFill/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4*3</a:t>
            </a:r>
            <a:endParaRPr lang="ru-RU" sz="7200" b="1" cap="none" spc="0" dirty="0">
              <a:ln w="17780" cmpd="sng">
                <a:noFill/>
                <a:prstDash val="solid"/>
                <a:miter lim="800000"/>
              </a:ln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8" name="Овал 7"/>
          <p:cNvSpPr/>
          <p:nvPr/>
        </p:nvSpPr>
        <p:spPr>
          <a:xfrm rot="702829">
            <a:off x="4214401" y="3968023"/>
            <a:ext cx="3066781" cy="1687890"/>
          </a:xfrm>
          <a:prstGeom prst="ellipse">
            <a:avLst/>
          </a:prstGeom>
          <a:effectLst>
            <a:softEdge rad="635000"/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7200" b="1" cap="none" spc="0" dirty="0" smtClean="0">
                <a:ln w="17780" cmpd="sng">
                  <a:noFill/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10:2</a:t>
            </a:r>
            <a:endParaRPr lang="ru-RU" sz="7200" b="1" cap="none" spc="0" dirty="0">
              <a:ln w="17780" cmpd="sng">
                <a:noFill/>
                <a:prstDash val="solid"/>
                <a:miter lim="800000"/>
              </a:ln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0" name="Овал 9"/>
          <p:cNvSpPr/>
          <p:nvPr/>
        </p:nvSpPr>
        <p:spPr>
          <a:xfrm rot="20842566">
            <a:off x="-393192" y="2434500"/>
            <a:ext cx="3066781" cy="1687890"/>
          </a:xfrm>
          <a:prstGeom prst="ellipse">
            <a:avLst/>
          </a:prstGeom>
          <a:effectLst>
            <a:softEdge rad="635000"/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7200" b="1" dirty="0" smtClean="0">
                <a:ln w="17780" cmpd="sng">
                  <a:noFill/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20:4</a:t>
            </a:r>
            <a:endParaRPr lang="ru-RU" sz="7200" b="1" cap="none" spc="0" dirty="0">
              <a:ln w="17780" cmpd="sng">
                <a:noFill/>
                <a:prstDash val="solid"/>
                <a:miter lim="800000"/>
              </a:ln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073520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 animBg="1"/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Вырезка экрана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24744"/>
            <a:ext cx="9144000" cy="53506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1345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2" descr="Картинки по запросу &quot;каліграфічна хвилинка математика 2 клас&quot;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sp>
        <p:nvSpPr>
          <p:cNvPr id="5" name="AutoShape 4" descr="Картинки по запросу &quot;каліграфічна хвилинка математика 2 клас&quot;&quot;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pic>
        <p:nvPicPr>
          <p:cNvPr id="6" name="Picture 2" descr="1) Запишіть цифрами числа: вісімнадцять, тридцять дев’ять, п’ятдесят шість, сорок два, сімдесят чотири. МАТЕМАТИЧНИЙ ДИКТАНТ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12" t="27125" r="31596" b="6119"/>
          <a:stretch/>
        </p:blipFill>
        <p:spPr bwMode="auto">
          <a:xfrm>
            <a:off x="1331640" y="1268760"/>
            <a:ext cx="5924298" cy="495411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extLst/>
        </p:spPr>
      </p:pic>
    </p:spTree>
    <p:extLst>
      <p:ext uri="{BB962C8B-B14F-4D97-AF65-F5344CB8AC3E}">
        <p14:creationId xmlns:p14="http://schemas.microsoft.com/office/powerpoint/2010/main" val="4151280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2420888"/>
            <a:ext cx="6768752" cy="101566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uk-UA" sz="6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Фізкультхвилинка</a:t>
            </a:r>
            <a:r>
              <a:rPr lang="uk-UA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uk-U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3855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1988840"/>
            <a:ext cx="7312708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5400" dirty="0">
                <a:latin typeface="Arial" panose="020B0604020202020204" pitchFamily="34" charset="0"/>
                <a:cs typeface="Arial" panose="020B0604020202020204" pitchFamily="34" charset="0"/>
              </a:rPr>
              <a:t>Робота з </a:t>
            </a:r>
            <a:r>
              <a:rPr lang="ru-RU" sz="5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підручником</a:t>
            </a:r>
            <a:endParaRPr lang="uk-UA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21737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Вырезка экрана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414" y="1628800"/>
            <a:ext cx="8693066" cy="98483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25912" y="2924944"/>
            <a:ext cx="2396810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5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4*5=20</a:t>
            </a:r>
          </a:p>
          <a:p>
            <a:r>
              <a:rPr lang="uk-UA" sz="5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4*6=24</a:t>
            </a:r>
          </a:p>
          <a:p>
            <a:r>
              <a:rPr lang="uk-UA" sz="5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4*8=32</a:t>
            </a:r>
          </a:p>
          <a:p>
            <a:r>
              <a:rPr lang="uk-UA" sz="5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4*9=36</a:t>
            </a:r>
            <a:endParaRPr lang="uk-UA" sz="54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796136" y="2916188"/>
            <a:ext cx="2358338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54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16:4=4</a:t>
            </a:r>
          </a:p>
          <a:p>
            <a:r>
              <a:rPr lang="uk-UA" sz="54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12:4=3</a:t>
            </a:r>
          </a:p>
          <a:p>
            <a:r>
              <a:rPr lang="uk-UA" sz="54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28:4=7</a:t>
            </a:r>
          </a:p>
          <a:p>
            <a:r>
              <a:rPr lang="uk-UA" sz="54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36:4=9</a:t>
            </a:r>
            <a:endParaRPr lang="uk-UA" sz="54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3192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1401</TotalTime>
  <Words>134</Words>
  <Application>Microsoft Office PowerPoint</Application>
  <PresentationFormat>Экран (4:3)</PresentationFormat>
  <Paragraphs>39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3" baseType="lpstr">
      <vt:lpstr>Arial</vt:lpstr>
      <vt:lpstr>Calibri</vt:lpstr>
      <vt:lpstr>Segoe Script</vt:lpstr>
      <vt:lpstr>Trebuchet MS</vt:lpstr>
      <vt:lpstr>Wingdings 3</vt:lpstr>
      <vt:lpstr>Аспект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Alla Kravchenko</cp:lastModifiedBy>
  <cp:revision>111</cp:revision>
  <dcterms:created xsi:type="dcterms:W3CDTF">2019-09-26T17:24:19Z</dcterms:created>
  <dcterms:modified xsi:type="dcterms:W3CDTF">2020-09-04T09:25:29Z</dcterms:modified>
</cp:coreProperties>
</file>