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63" r:id="rId4"/>
    <p:sldId id="264" r:id="rId5"/>
    <p:sldId id="265" r:id="rId6"/>
    <p:sldId id="262" r:id="rId7"/>
    <p:sldId id="269" r:id="rId8"/>
    <p:sldId id="268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121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0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81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245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4463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4887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390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1486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42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165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3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81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815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44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237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732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81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3BB665-A329-4B78-B8C2-116CAC7AA145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884F23-32BB-44C8-BAB9-8006E7CE01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84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7779" y="464696"/>
            <a:ext cx="8637073" cy="1948720"/>
          </a:xfrm>
        </p:spPr>
        <p:txBody>
          <a:bodyPr>
            <a:normAutofit/>
          </a:bodyPr>
          <a:lstStyle/>
          <a:p>
            <a:pPr algn="ctr"/>
            <a:r>
              <a:rPr lang="uk-UA" sz="3200" cap="none" dirty="0" smtClean="0"/>
              <a:t>ТЕМА: Правила </a:t>
            </a:r>
            <a:r>
              <a:rPr lang="uk-UA" sz="3200" cap="none" dirty="0" smtClean="0"/>
              <a:t>порядку виконання дій </a:t>
            </a:r>
            <a:r>
              <a:rPr lang="uk-UA" sz="3200" cap="none" dirty="0" smtClean="0"/>
              <a:t/>
            </a:r>
            <a:br>
              <a:rPr lang="uk-UA" sz="3200" cap="none" dirty="0" smtClean="0"/>
            </a:br>
            <a:r>
              <a:rPr lang="uk-UA" sz="3200" cap="none" dirty="0" smtClean="0"/>
              <a:t>у </a:t>
            </a:r>
            <a:r>
              <a:rPr lang="uk-UA" sz="3200" cap="none" dirty="0" smtClean="0"/>
              <a:t>виразах з дужками. Задачі на суму </a:t>
            </a:r>
            <a:r>
              <a:rPr lang="uk-UA" sz="3200" cap="none" dirty="0" smtClean="0"/>
              <a:t/>
            </a:r>
            <a:br>
              <a:rPr lang="uk-UA" sz="3200" cap="none" dirty="0" smtClean="0"/>
            </a:br>
            <a:r>
              <a:rPr lang="uk-UA" sz="3200" cap="none" dirty="0" smtClean="0"/>
              <a:t>двох добутків</a:t>
            </a:r>
            <a:endParaRPr lang="uk-UA" sz="3200" cap="none" dirty="0"/>
          </a:p>
        </p:txBody>
      </p:sp>
    </p:spTree>
    <p:extLst>
      <p:ext uri="{BB962C8B-B14F-4D97-AF65-F5344CB8AC3E}">
        <p14:creationId xmlns:p14="http://schemas.microsoft.com/office/powerpoint/2010/main" val="2791406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9280" y="249883"/>
            <a:ext cx="9603275" cy="67950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Поміркуй</a:t>
            </a:r>
            <a:endParaRPr lang="uk-UA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2240" y="1402081"/>
            <a:ext cx="8092439" cy="39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72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264873"/>
            <a:ext cx="9603275" cy="1049235"/>
          </a:xfrm>
        </p:spPr>
        <p:txBody>
          <a:bodyPr/>
          <a:lstStyle/>
          <a:p>
            <a:pPr algn="ctr"/>
            <a:endParaRPr lang="uk-UA" cap="none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1" t="67573" r="8036" b="9759"/>
          <a:stretch/>
        </p:blipFill>
        <p:spPr>
          <a:xfrm>
            <a:off x="1451578" y="1044285"/>
            <a:ext cx="9603275" cy="4262233"/>
          </a:xfrm>
        </p:spPr>
      </p:pic>
    </p:spTree>
    <p:extLst>
      <p:ext uri="{BB962C8B-B14F-4D97-AF65-F5344CB8AC3E}">
        <p14:creationId xmlns:p14="http://schemas.microsoft.com/office/powerpoint/2010/main" val="35156829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249884"/>
            <a:ext cx="9603275" cy="754458"/>
          </a:xfrm>
        </p:spPr>
        <p:txBody>
          <a:bodyPr/>
          <a:lstStyle/>
          <a:p>
            <a:pPr algn="ctr"/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0" t="4683" r="8035" b="67851"/>
          <a:stretch/>
        </p:blipFill>
        <p:spPr>
          <a:xfrm>
            <a:off x="1451578" y="1004342"/>
            <a:ext cx="9603274" cy="4616969"/>
          </a:xfrm>
        </p:spPr>
      </p:pic>
    </p:spTree>
    <p:extLst>
      <p:ext uri="{BB962C8B-B14F-4D97-AF65-F5344CB8AC3E}">
        <p14:creationId xmlns:p14="http://schemas.microsoft.com/office/powerpoint/2010/main" val="1021033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294854"/>
            <a:ext cx="9603275" cy="739467"/>
          </a:xfrm>
        </p:spPr>
        <p:txBody>
          <a:bodyPr/>
          <a:lstStyle/>
          <a:p>
            <a:pPr algn="ctr"/>
            <a:r>
              <a:rPr lang="uk-UA" dirty="0" smtClean="0"/>
              <a:t>Обчисли</a:t>
            </a:r>
            <a:endParaRPr lang="uk-UA" cap="none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8" t="31448" r="12249" b="60771"/>
          <a:stretch/>
        </p:blipFill>
        <p:spPr>
          <a:xfrm>
            <a:off x="1451577" y="1349114"/>
            <a:ext cx="9603275" cy="35226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639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69823"/>
            <a:ext cx="9603275" cy="854439"/>
          </a:xfrm>
        </p:spPr>
        <p:txBody>
          <a:bodyPr/>
          <a:lstStyle/>
          <a:p>
            <a:pPr algn="ctr"/>
            <a:r>
              <a:rPr lang="uk-UA" dirty="0"/>
              <a:t>П</a:t>
            </a:r>
            <a:r>
              <a:rPr lang="uk-UA" dirty="0" smtClean="0"/>
              <a:t>оміркуй</a:t>
            </a:r>
            <a:endParaRPr lang="uk-UA" cap="none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9" t="58780" r="6785" b="16097"/>
          <a:stretch/>
        </p:blipFill>
        <p:spPr>
          <a:xfrm>
            <a:off x="1451578" y="1124262"/>
            <a:ext cx="9603275" cy="43921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8412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284814"/>
            <a:ext cx="9603275" cy="869430"/>
          </a:xfrm>
        </p:spPr>
        <p:txBody>
          <a:bodyPr/>
          <a:lstStyle/>
          <a:p>
            <a:pPr algn="ctr"/>
            <a:r>
              <a:rPr lang="uk-UA" cap="none" dirty="0" smtClean="0"/>
              <a:t>Підсумок уроку</a:t>
            </a:r>
            <a:endParaRPr lang="uk-UA" cap="none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51579" y="1154244"/>
            <a:ext cx="9603275" cy="431210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Чого ви навчилися на </a:t>
            </a:r>
            <a:r>
              <a:rPr lang="uk-UA" sz="3600" dirty="0" err="1" smtClean="0"/>
              <a:t>уроці</a:t>
            </a:r>
            <a:r>
              <a:rPr lang="uk-UA" sz="3600" dirty="0" smtClean="0"/>
              <a:t>?</a:t>
            </a:r>
          </a:p>
          <a:p>
            <a:r>
              <a:rPr lang="uk-UA" sz="3600" dirty="0" smtClean="0"/>
              <a:t>Чи вдалося впоратися з усіма завданнями?</a:t>
            </a: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44949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8" y="339825"/>
            <a:ext cx="9603275" cy="709486"/>
          </a:xfrm>
        </p:spPr>
        <p:txBody>
          <a:bodyPr/>
          <a:lstStyle/>
          <a:p>
            <a:pPr algn="ctr"/>
            <a:r>
              <a:rPr lang="uk-UA" cap="none" dirty="0" smtClean="0">
                <a:solidFill>
                  <a:srgbClr val="0070C0"/>
                </a:solidFill>
              </a:rPr>
              <a:t>Дякую за увагу!</a:t>
            </a:r>
            <a:endParaRPr lang="uk-UA" cap="none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522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4177</TotalTime>
  <Words>28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Corbel</vt:lpstr>
      <vt:lpstr>Параллакс</vt:lpstr>
      <vt:lpstr>ТЕМА: Правила порядку виконання дій  у виразах з дужками. Задачі на суму  двох добутків</vt:lpstr>
      <vt:lpstr>Поміркуй</vt:lpstr>
      <vt:lpstr>Презентация PowerPoint</vt:lpstr>
      <vt:lpstr>Презентация PowerPoint</vt:lpstr>
      <vt:lpstr>Обчисли</vt:lpstr>
      <vt:lpstr>Поміркуй</vt:lpstr>
      <vt:lpstr>Підсумок уроку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Дистанційний урок математики: «»</dc:title>
  <dc:creator>Користувач Windows</dc:creator>
  <cp:lastModifiedBy>Alla Kravchenko</cp:lastModifiedBy>
  <cp:revision>19</cp:revision>
  <dcterms:created xsi:type="dcterms:W3CDTF">2020-04-09T22:17:34Z</dcterms:created>
  <dcterms:modified xsi:type="dcterms:W3CDTF">2020-09-04T09:50:14Z</dcterms:modified>
</cp:coreProperties>
</file>