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12"/>
  </p:notesMasterIdLst>
  <p:sldIdLst>
    <p:sldId id="256" r:id="rId2"/>
    <p:sldId id="261" r:id="rId3"/>
    <p:sldId id="257" r:id="rId4"/>
    <p:sldId id="260" r:id="rId5"/>
    <p:sldId id="258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лия Мацёха" initials="ЛМ" lastIdx="2" clrIdx="0">
    <p:extLst>
      <p:ext uri="{19B8F6BF-5375-455C-9EA6-DF929625EA0E}">
        <p15:presenceInfo xmlns:p15="http://schemas.microsoft.com/office/powerpoint/2012/main" userId="9eac72467397363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9FF"/>
    <a:srgbClr val="FF3300"/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94249" autoAdjust="0"/>
  </p:normalViewPr>
  <p:slideViewPr>
    <p:cSldViewPr>
      <p:cViewPr varScale="1">
        <p:scale>
          <a:sx n="83" d="100"/>
          <a:sy n="83" d="100"/>
        </p:scale>
        <p:origin x="138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27F60-2925-46D4-B3F7-377D844F2392}" type="datetimeFigureOut">
              <a:rPr lang="ru-UA" smtClean="0"/>
              <a:t>04.09.2020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D8821-658D-4712-BC20-E9A1CBB0987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0991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0688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34166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3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083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25608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5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4686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6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083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7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5724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8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3229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D8821-658D-4712-BC20-E9A1CBB09870}" type="slidenum">
              <a:rPr lang="ru-UA" smtClean="0"/>
              <a:t>9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2789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7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95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28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99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9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007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426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5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2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15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14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42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5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8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00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22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BB0C-9345-43B3-98F3-A7BEC659B74A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6F0F6D-9BBE-4A40-8B77-EE61BB6D3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08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  <p:sldLayoutId id="2147483915" r:id="rId14"/>
    <p:sldLayoutId id="2147483916" r:id="rId15"/>
    <p:sldLayoutId id="21474839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EEA9437-948A-4993-AA45-884D01A17363}"/>
              </a:ext>
            </a:extLst>
          </p:cNvPr>
          <p:cNvSpPr txBox="1"/>
          <p:nvPr/>
        </p:nvSpPr>
        <p:spPr>
          <a:xfrm>
            <a:off x="611560" y="1412776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uk-UA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 </a:t>
            </a:r>
            <a:r>
              <a:rPr lang="uk-UA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 </a:t>
            </a:r>
          </a:p>
          <a:p>
            <a:pPr algn="ctr"/>
            <a:r>
              <a:rPr lang="uk-UA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 та ділення </a:t>
            </a:r>
            <a:r>
              <a:rPr lang="uk-UA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межах </a:t>
            </a:r>
            <a:r>
              <a:rPr lang="uk-UA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endParaRPr lang="ru-UA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616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ізноманітність рослин у природі - презентация к уроку Окружающи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6" y="1675230"/>
            <a:ext cx="6876254" cy="515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035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20ABCB-F9F3-4221-AF4D-F7AF48A62B2F}"/>
              </a:ext>
            </a:extLst>
          </p:cNvPr>
          <p:cNvSpPr txBox="1"/>
          <p:nvPr/>
        </p:nvSpPr>
        <p:spPr>
          <a:xfrm>
            <a:off x="251520" y="4046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Пригадайте назви компонентів арифметичних дій.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11C312-AB7B-4A3D-939C-E5ED6CDF4681}"/>
              </a:ext>
            </a:extLst>
          </p:cNvPr>
          <p:cNvSpPr txBox="1"/>
          <p:nvPr/>
        </p:nvSpPr>
        <p:spPr>
          <a:xfrm>
            <a:off x="251520" y="1268760"/>
            <a:ext cx="2016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</a:p>
          <a:p>
            <a:pPr>
              <a:lnSpc>
                <a:spcPct val="150000"/>
              </a:lnSpc>
            </a:pP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</a:t>
            </a:r>
          </a:p>
          <a:p>
            <a:pPr>
              <a:lnSpc>
                <a:spcPct val="150000"/>
              </a:lnSpc>
            </a:pP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 </a:t>
            </a:r>
          </a:p>
          <a:p>
            <a:pPr>
              <a:lnSpc>
                <a:spcPct val="150000"/>
              </a:lnSpc>
            </a:pP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Ділення</a:t>
            </a:r>
            <a:endParaRPr lang="ru-UA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1806E2-B860-4921-828E-56A12EA1A9F6}"/>
              </a:ext>
            </a:extLst>
          </p:cNvPr>
          <p:cNvSpPr txBox="1"/>
          <p:nvPr/>
        </p:nvSpPr>
        <p:spPr>
          <a:xfrm>
            <a:off x="2585581" y="1094043"/>
            <a:ext cx="6264696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Доданок, доданок, сума.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E03D40-CFC0-4A0F-B25F-AD73510163BF}"/>
              </a:ext>
            </a:extLst>
          </p:cNvPr>
          <p:cNvSpPr txBox="1"/>
          <p:nvPr/>
        </p:nvSpPr>
        <p:spPr>
          <a:xfrm>
            <a:off x="2566505" y="1746070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Зменшуване,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від’ємник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різниця.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650D56-0B2B-4AE5-92AA-652B17277F88}"/>
              </a:ext>
            </a:extLst>
          </p:cNvPr>
          <p:cNvSpPr txBox="1"/>
          <p:nvPr/>
        </p:nvSpPr>
        <p:spPr>
          <a:xfrm>
            <a:off x="2567216" y="2398097"/>
            <a:ext cx="6264696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Множник, множник, добуток.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7FB8A9-7221-47AE-AEB4-63641277D473}"/>
              </a:ext>
            </a:extLst>
          </p:cNvPr>
          <p:cNvSpPr txBox="1"/>
          <p:nvPr/>
        </p:nvSpPr>
        <p:spPr>
          <a:xfrm>
            <a:off x="2566505" y="3017605"/>
            <a:ext cx="6264696" cy="82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Ділене, дільник, частка.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5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AD89C2-2481-4027-8676-0C8F13E85CA3}"/>
              </a:ext>
            </a:extLst>
          </p:cNvPr>
          <p:cNvSpPr txBox="1"/>
          <p:nvPr/>
        </p:nvSpPr>
        <p:spPr>
          <a:xfrm>
            <a:off x="-180528" y="37740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Математичний диктант</a:t>
            </a:r>
            <a:endParaRPr lang="ru-UA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234762-D8F6-44E3-8A2A-31E279BE05BD}"/>
              </a:ext>
            </a:extLst>
          </p:cNvPr>
          <p:cNvSpPr txBox="1"/>
          <p:nvPr/>
        </p:nvSpPr>
        <p:spPr>
          <a:xfrm>
            <a:off x="395536" y="839065"/>
            <a:ext cx="626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Сума чисел 18 і 13;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 чисел 35 і 5;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зменшуване 42,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від’ємник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 знайди різницю;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доданок 28, доданок 32, знайди суму;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добуток чисел 4 і 7;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помножити на 8;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поділити на 4;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поділити на 5;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множник 5, множник 5, знайди добуток;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ділене 36, дільник 4, знайди частку.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E16A63-863A-4DBA-A381-596644C37652}"/>
              </a:ext>
            </a:extLst>
          </p:cNvPr>
          <p:cNvSpPr txBox="1"/>
          <p:nvPr/>
        </p:nvSpPr>
        <p:spPr>
          <a:xfrm>
            <a:off x="467544" y="4725144"/>
            <a:ext cx="806489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31, 7, 30, 60, 28, 24, 10, 9, 25, 9.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AD3FB5-A155-4786-90CB-8A37923271D1}"/>
              </a:ext>
            </a:extLst>
          </p:cNvPr>
          <p:cNvSpPr txBox="1"/>
          <p:nvPr/>
        </p:nvSpPr>
        <p:spPr>
          <a:xfrm>
            <a:off x="179512" y="332656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 </a:t>
            </a: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ділення числа 5:</a:t>
            </a:r>
          </a:p>
          <a:p>
            <a:pPr algn="ctr">
              <a:lnSpc>
                <a:spcPct val="150000"/>
              </a:lnSpc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ділиться на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закінчується на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2B04BD-37AA-423A-9E5C-9F4AA2D6AEC6}"/>
              </a:ext>
            </a:extLst>
          </p:cNvPr>
          <p:cNvSpPr txBox="1"/>
          <p:nvPr/>
        </p:nvSpPr>
        <p:spPr>
          <a:xfrm>
            <a:off x="179512" y="2155594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аблиці </a:t>
            </a: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 числа 5:</a:t>
            </a:r>
          </a:p>
          <a:p>
            <a:pPr algn="ctr">
              <a:lnSpc>
                <a:spcPct val="150000"/>
              </a:lnSpc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Добуток таблиці множення числа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завжди закінчується на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2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CFF24C-F2DE-4B84-8E8D-2C2C5011BDBE}"/>
              </a:ext>
            </a:extLst>
          </p:cNvPr>
          <p:cNvSpPr txBox="1"/>
          <p:nvPr/>
        </p:nvSpPr>
        <p:spPr>
          <a:xfrm>
            <a:off x="2557268" y="188640"/>
            <a:ext cx="4029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Обчисли приклади.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1C9702-D089-4C82-96A7-1D7ED08E1714}"/>
              </a:ext>
            </a:extLst>
          </p:cNvPr>
          <p:cNvSpPr txBox="1"/>
          <p:nvPr/>
        </p:nvSpPr>
        <p:spPr>
          <a:xfrm>
            <a:off x="647564" y="764704"/>
            <a:ext cx="7884876" cy="279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· 0 : 1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25 : 5 + 6 </a:t>
            </a: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· 81 : 4				20 : 5 · 7</a:t>
            </a: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 : 5) · 3				45 : 5 : 3</a:t>
            </a: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· 10 : 5				5 · 5 + 20</a:t>
            </a:r>
          </a:p>
          <a:p>
            <a:pPr>
              <a:lnSpc>
                <a:spcPct val="150000"/>
              </a:lnSpc>
            </a:pP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3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F47513-6F07-4BED-9A32-B67737E16939}"/>
              </a:ext>
            </a:extLst>
          </p:cNvPr>
          <p:cNvSpPr txBox="1"/>
          <p:nvPr/>
        </p:nvSpPr>
        <p:spPr>
          <a:xfrm>
            <a:off x="2807804" y="260648"/>
            <a:ext cx="4284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 пропущені знаки. 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278E64-EB1D-4C5C-8233-F37C5FB40C7B}"/>
              </a:ext>
            </a:extLst>
          </p:cNvPr>
          <p:cNvSpPr txBox="1"/>
          <p:nvPr/>
        </p:nvSpPr>
        <p:spPr>
          <a:xfrm>
            <a:off x="294188" y="1436325"/>
            <a:ext cx="8064896" cy="195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· 4 ___ 2 · 8					7 + 11 ___ 2 · 9</a:t>
            </a:r>
          </a:p>
          <a:p>
            <a:pPr>
              <a:lnSpc>
                <a:spcPct val="15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: 2 ___  12 : 3					10 – 5 : 5 ___ 9</a:t>
            </a:r>
          </a:p>
          <a:p>
            <a:pPr>
              <a:lnSpc>
                <a:spcPct val="15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: 4 ___ 3 · 3					4 · 5 ___ 5 · 4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20B6F9-F571-41D9-BF6A-AAC9F9BACFB9}"/>
              </a:ext>
            </a:extLst>
          </p:cNvPr>
          <p:cNvSpPr txBox="1"/>
          <p:nvPr/>
        </p:nvSpPr>
        <p:spPr>
          <a:xfrm>
            <a:off x="3995936" y="26064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FCFA64-057A-43A6-BC53-793A2C36E726}"/>
              </a:ext>
            </a:extLst>
          </p:cNvPr>
          <p:cNvSpPr txBox="1"/>
          <p:nvPr/>
        </p:nvSpPr>
        <p:spPr>
          <a:xfrm>
            <a:off x="179512" y="716633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одному конверті було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марок,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 другому  - у 3 рази менше. Скільки марок було в другому конверті?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42409-98DB-4792-A078-A8A362CE0AA0}"/>
              </a:ext>
            </a:extLst>
          </p:cNvPr>
          <p:cNvSpPr txBox="1"/>
          <p:nvPr/>
        </p:nvSpPr>
        <p:spPr>
          <a:xfrm>
            <a:off x="179512" y="1588116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І  к. – 15 м.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ІІ к. - ? м., у 3 р. М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AA7D48DA-5184-4844-9A8B-1327A02C4247}"/>
              </a:ext>
            </a:extLst>
          </p:cNvPr>
          <p:cNvCxnSpPr/>
          <p:nvPr/>
        </p:nvCxnSpPr>
        <p:spPr>
          <a:xfrm>
            <a:off x="3275856" y="2204864"/>
            <a:ext cx="50405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B82D83A5-9FFF-461E-A530-7C477A6A69EA}"/>
              </a:ext>
            </a:extLst>
          </p:cNvPr>
          <p:cNvCxnSpPr/>
          <p:nvPr/>
        </p:nvCxnSpPr>
        <p:spPr>
          <a:xfrm flipV="1">
            <a:off x="3779912" y="1844824"/>
            <a:ext cx="0" cy="36004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359F8134-FA85-4B80-BEA1-61C37ECAC6EC}"/>
              </a:ext>
            </a:extLst>
          </p:cNvPr>
          <p:cNvCxnSpPr/>
          <p:nvPr/>
        </p:nvCxnSpPr>
        <p:spPr>
          <a:xfrm flipH="1">
            <a:off x="2915816" y="1844824"/>
            <a:ext cx="864096" cy="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5F9170B-77C0-4C36-B023-9A1FEA3AD843}"/>
              </a:ext>
            </a:extLst>
          </p:cNvPr>
          <p:cNvSpPr txBox="1"/>
          <p:nvPr/>
        </p:nvSpPr>
        <p:spPr>
          <a:xfrm>
            <a:off x="3707904" y="24928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EFDAC6-6AAA-4B56-84B7-8A8FAC572973}"/>
              </a:ext>
            </a:extLst>
          </p:cNvPr>
          <p:cNvSpPr txBox="1"/>
          <p:nvPr/>
        </p:nvSpPr>
        <p:spPr>
          <a:xfrm>
            <a:off x="647564" y="2967335"/>
            <a:ext cx="2484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: 3 = 5 (м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04586B-D214-4752-BED6-186390DE1B72}"/>
              </a:ext>
            </a:extLst>
          </p:cNvPr>
          <p:cNvSpPr txBox="1"/>
          <p:nvPr/>
        </p:nvSpPr>
        <p:spPr>
          <a:xfrm>
            <a:off x="657088" y="3509695"/>
            <a:ext cx="7011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Відповідь: 5 марок було у другому конверті.</a:t>
            </a:r>
          </a:p>
        </p:txBody>
      </p:sp>
    </p:spTree>
    <p:extLst>
      <p:ext uri="{BB962C8B-B14F-4D97-AF65-F5344CB8AC3E}">
        <p14:creationId xmlns:p14="http://schemas.microsoft.com/office/powerpoint/2010/main" val="158370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6E47B2-F658-4263-81C6-FDA96F04418C}"/>
              </a:ext>
            </a:extLst>
          </p:cNvPr>
          <p:cNvSpPr txBox="1"/>
          <p:nvPr/>
        </p:nvSpPr>
        <p:spPr>
          <a:xfrm>
            <a:off x="647564" y="764704"/>
            <a:ext cx="7812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Обчисли значення виразу (43 – 22) : а, якщо а = 3 . </a:t>
            </a:r>
            <a:endParaRPr lang="ru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CFCE47-DF69-4022-848A-08E076CB76D6}"/>
              </a:ext>
            </a:extLst>
          </p:cNvPr>
          <p:cNvSpPr txBox="1"/>
          <p:nvPr/>
        </p:nvSpPr>
        <p:spPr>
          <a:xfrm>
            <a:off x="679997" y="1556792"/>
            <a:ext cx="7812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а = 3, то (43 – 22) : а = (43 – 22) : 3 = 7 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262732-50FF-4604-9907-97DB7CD7AEEF}"/>
              </a:ext>
            </a:extLst>
          </p:cNvPr>
          <p:cNvSpPr txBox="1"/>
          <p:nvPr/>
        </p:nvSpPr>
        <p:spPr>
          <a:xfrm>
            <a:off x="647564" y="2348880"/>
            <a:ext cx="7812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Обчисли значення виразу 3 · а : 2, якщо а = 6 . </a:t>
            </a:r>
            <a:endParaRPr lang="ru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225430-E068-4A1D-8C47-A80E86F9244D}"/>
              </a:ext>
            </a:extLst>
          </p:cNvPr>
          <p:cNvSpPr txBox="1"/>
          <p:nvPr/>
        </p:nvSpPr>
        <p:spPr>
          <a:xfrm>
            <a:off x="679997" y="3140968"/>
            <a:ext cx="7812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а = 6, то 3 · а : 2 = 3 · 6 : 2 = 9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13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DCE25D-F8B7-4993-968B-4EA8E64BE11D}"/>
              </a:ext>
            </a:extLst>
          </p:cNvPr>
          <p:cNvSpPr txBox="1"/>
          <p:nvPr/>
        </p:nvSpPr>
        <p:spPr>
          <a:xfrm>
            <a:off x="467544" y="1700808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Накресли один відрізок довжиною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см, а другий –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рази довший.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довжина другого відрізка? 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1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9</TotalTime>
  <Words>308</Words>
  <Application>Microsoft Office PowerPoint</Application>
  <PresentationFormat>Экран (4:3)</PresentationFormat>
  <Paragraphs>59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Числівник.  Сполучення числівника з іменниками.</dc:title>
  <dc:creator>User</dc:creator>
  <cp:lastModifiedBy>Alla Kravchenko</cp:lastModifiedBy>
  <cp:revision>74</cp:revision>
  <dcterms:created xsi:type="dcterms:W3CDTF">2020-02-16T16:09:37Z</dcterms:created>
  <dcterms:modified xsi:type="dcterms:W3CDTF">2020-09-04T10:03:25Z</dcterms:modified>
</cp:coreProperties>
</file>