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308" r:id="rId4"/>
    <p:sldId id="263" r:id="rId5"/>
    <p:sldId id="310" r:id="rId6"/>
    <p:sldId id="311" r:id="rId7"/>
    <p:sldId id="312" r:id="rId8"/>
    <p:sldId id="313" r:id="rId9"/>
    <p:sldId id="314" r:id="rId10"/>
    <p:sldId id="316" r:id="rId11"/>
    <p:sldId id="317" r:id="rId12"/>
    <p:sldId id="290" r:id="rId13"/>
    <p:sldId id="276" r:id="rId14"/>
    <p:sldId id="284" r:id="rId15"/>
    <p:sldId id="323" r:id="rId16"/>
    <p:sldId id="326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CB4C04-6805-4A25-9EE3-64CD1DEF31E5}">
          <p14:sldIdLst>
            <p14:sldId id="257"/>
            <p14:sldId id="259"/>
            <p14:sldId id="308"/>
            <p14:sldId id="263"/>
            <p14:sldId id="310"/>
            <p14:sldId id="311"/>
            <p14:sldId id="312"/>
            <p14:sldId id="313"/>
            <p14:sldId id="314"/>
            <p14:sldId id="316"/>
            <p14:sldId id="317"/>
          </p14:sldIdLst>
        </p14:section>
        <p14:section name="Раздел без заголовка" id="{BB5008DC-1133-4E6B-BE04-940034801656}">
          <p14:sldIdLst>
            <p14:sldId id="290"/>
            <p14:sldId id="276"/>
            <p14:sldId id="284"/>
            <p14:sldId id="323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4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B1DF6-C172-44C1-80E4-38740A491C01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680E-8390-4431-92AD-F37C6E680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es.liveworksheets.com/worksheets/uk/%D0%97%D0%B0%D0%B3%D0%B0%D0%BB%D1%8C%D0%BD%D1%96_%D0%BA%D0%BE%D0%BC%D0%BF%D0%B5%D1%82%D0%B5%D0%BD%D1%86%D1%96%D1%97/%D0%94%D0%BD%D1%96_%D1%82%D0%B8%D0%B6%D0%BD%D1%8F/%D0%94%D0%BD%D1%96_%D1%82%D0%B8%D0%B6%D0%BD%D1%8F_-_%D1%83%D0%BA%D1%80%D0%B0%D1%97%D0%BD%D1%81%D1%8C%D0%BA%D0%BE%D1%8E_%D0%BC%D0%BE%D0%B2%D0%BE%D1%8E,_%D0%BE%D0%B7%D0%B2%D1%83%D1%87%D0%B5%D0%BD%D0%BE_ex12786yp&amp;psig=AOvVaw0xWuXx4GxoN_6i9T-jEYln&amp;ust=1585393443890000&amp;source=images&amp;cd=vfe&amp;ved=0CAIQjRxqFwoTCMCY2uuzuugCFQAAAAAdAAAAABAh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" y="1524000"/>
            <a:ext cx="7239645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ТЕМА: </a:t>
            </a:r>
            <a:r>
              <a:rPr lang="ru-RU" sz="44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Вправи</a:t>
            </a:r>
            <a:r>
              <a:rPr lang="ru-RU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і </a:t>
            </a:r>
            <a:r>
              <a:rPr lang="ru-RU" sz="44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задачі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endParaRPr lang="ru-RU" sz="4400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які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вимагають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таблиць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множення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ділення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400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 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числами </a:t>
            </a:r>
            <a:r>
              <a:rPr lang="ru-RU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4-6</a:t>
            </a:r>
            <a:endParaRPr lang="ru-RU" sz="4400" b="1" cap="none" spc="0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78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3286" y="2133600"/>
            <a:ext cx="7532914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/>
              <a:t>Числа </a:t>
            </a:r>
            <a:r>
              <a:rPr lang="ru-RU" sz="4800" dirty="0" err="1"/>
              <a:t>зменшили</a:t>
            </a:r>
            <a:r>
              <a:rPr lang="ru-RU" sz="4800" dirty="0"/>
              <a:t> у 2 рази: </a:t>
            </a:r>
            <a:endParaRPr lang="ru-RU" sz="4800" dirty="0" smtClean="0"/>
          </a:p>
          <a:p>
            <a:r>
              <a:rPr lang="ru-RU" sz="4800" b="1" dirty="0" smtClean="0"/>
              <a:t>8 </a:t>
            </a:r>
            <a:r>
              <a:rPr lang="ru-RU" sz="4800" b="1" dirty="0"/>
              <a:t>: 2 =    </a:t>
            </a:r>
            <a:endParaRPr lang="ru-RU" sz="4800" b="1" dirty="0" smtClean="0"/>
          </a:p>
          <a:p>
            <a:r>
              <a:rPr lang="ru-RU" sz="4800" b="1" dirty="0" smtClean="0"/>
              <a:t>12 </a:t>
            </a:r>
            <a:r>
              <a:rPr lang="ru-RU" sz="4800" b="1" dirty="0"/>
              <a:t>: 2 =    </a:t>
            </a:r>
            <a:endParaRPr lang="ru-RU" sz="4800" b="1" dirty="0" smtClean="0"/>
          </a:p>
          <a:p>
            <a:r>
              <a:rPr lang="ru-RU" sz="4800" b="1" dirty="0" smtClean="0"/>
              <a:t>16 </a:t>
            </a:r>
            <a:r>
              <a:rPr lang="ru-RU" sz="4800" b="1" dirty="0"/>
              <a:t>: 5 =    </a:t>
            </a:r>
            <a:endParaRPr lang="ru-RU" sz="4800" b="1" dirty="0" smtClean="0"/>
          </a:p>
          <a:p>
            <a:r>
              <a:rPr lang="ru-RU" sz="4800" b="1" dirty="0" smtClean="0"/>
              <a:t>18 </a:t>
            </a:r>
            <a:r>
              <a:rPr lang="ru-RU" sz="4800" b="1" dirty="0"/>
              <a:t>: 2 =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3810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Завдання</a:t>
            </a:r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1</a:t>
            </a:r>
            <a:endParaRPr lang="ru-RU" sz="54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78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3286" y="2133600"/>
            <a:ext cx="7532914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/>
              <a:t>Числа </a:t>
            </a:r>
            <a:r>
              <a:rPr lang="ru-RU" sz="4800" dirty="0" err="1"/>
              <a:t>зменшили</a:t>
            </a:r>
            <a:r>
              <a:rPr lang="ru-RU" sz="4800" dirty="0"/>
              <a:t> на 2: </a:t>
            </a:r>
            <a:endParaRPr lang="ru-RU" sz="4800" dirty="0" smtClean="0"/>
          </a:p>
          <a:p>
            <a:r>
              <a:rPr lang="ru-RU" sz="4800" b="1" dirty="0" smtClean="0"/>
              <a:t>8 </a:t>
            </a:r>
            <a:r>
              <a:rPr lang="ru-RU" sz="4800" b="1" dirty="0"/>
              <a:t>– 2 =    </a:t>
            </a:r>
            <a:endParaRPr lang="ru-RU" sz="4800" b="1" dirty="0" smtClean="0"/>
          </a:p>
          <a:p>
            <a:r>
              <a:rPr lang="ru-RU" sz="4800" b="1" dirty="0" smtClean="0"/>
              <a:t>12 </a:t>
            </a:r>
            <a:r>
              <a:rPr lang="ru-RU" sz="4800" b="1" dirty="0"/>
              <a:t>– 2 =    </a:t>
            </a:r>
            <a:endParaRPr lang="ru-RU" sz="4800" b="1" dirty="0" smtClean="0"/>
          </a:p>
          <a:p>
            <a:r>
              <a:rPr lang="ru-RU" sz="4800" b="1" dirty="0" smtClean="0"/>
              <a:t>16 </a:t>
            </a:r>
            <a:r>
              <a:rPr lang="ru-RU" sz="4800" b="1" dirty="0"/>
              <a:t>– 2 =    </a:t>
            </a:r>
            <a:endParaRPr lang="ru-RU" sz="4800" b="1" dirty="0" smtClean="0"/>
          </a:p>
          <a:p>
            <a:r>
              <a:rPr lang="ru-RU" sz="4800" b="1" dirty="0" smtClean="0"/>
              <a:t>18 </a:t>
            </a:r>
            <a:r>
              <a:rPr lang="ru-RU" sz="4800" b="1" dirty="0"/>
              <a:t>– 2 =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81000"/>
            <a:ext cx="72396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Завдання</a:t>
            </a:r>
            <a:r>
              <a:rPr lang="ru-RU" sz="40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1</a:t>
            </a:r>
            <a:endParaRPr lang="ru-RU" sz="24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3810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Задача 2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880"/>
            <a:ext cx="9144000" cy="4515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85800" y="0"/>
            <a:ext cx="72396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Задача 2</a:t>
            </a:r>
            <a:endParaRPr lang="ru-RU" sz="40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845" y="113725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err="1">
                <a:latin typeface="Bahnschrift Condensed" panose="020B0502040204020203" pitchFamily="34" charset="0"/>
              </a:rPr>
              <a:t>Портрети</a:t>
            </a:r>
            <a:r>
              <a:rPr lang="ru-RU" sz="4800" i="1" dirty="0">
                <a:latin typeface="Bahnschrift Condensed" panose="020B0502040204020203" pitchFamily="34" charset="0"/>
              </a:rPr>
              <a:t> — 12 штук</a:t>
            </a:r>
            <a:endParaRPr lang="ru-RU" sz="4800" dirty="0">
              <a:latin typeface="Bahnschrift Condensed" panose="020B0502040204020203" pitchFamily="34" charset="0"/>
            </a:endParaRPr>
          </a:p>
          <a:p>
            <a:r>
              <a:rPr lang="ru-RU" sz="4800" i="1" dirty="0" err="1">
                <a:latin typeface="Bahnschrift Condensed" panose="020B0502040204020203" pitchFamily="34" charset="0"/>
              </a:rPr>
              <a:t>Натюрморти</a:t>
            </a:r>
            <a:r>
              <a:rPr lang="ru-RU" sz="4800" i="1" dirty="0">
                <a:latin typeface="Bahnschrift Condensed" panose="020B0502040204020203" pitchFamily="34" charset="0"/>
              </a:rPr>
              <a:t> — </a:t>
            </a:r>
            <a:r>
              <a:rPr lang="ru-RU" sz="4800" b="1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  <a:r>
              <a:rPr lang="ru-RU" sz="4800" i="1" dirty="0">
                <a:solidFill>
                  <a:prstClr val="black"/>
                </a:solidFill>
                <a:latin typeface="Bahnschrift Condensed" panose="020B0502040204020203" pitchFamily="34" charset="0"/>
              </a:rPr>
              <a:t>, у 3 рази </a:t>
            </a:r>
            <a:r>
              <a:rPr lang="ru-RU" sz="4800" i="1" dirty="0" err="1" smtClean="0">
                <a:solidFill>
                  <a:prstClr val="black"/>
                </a:solidFill>
                <a:latin typeface="Bahnschrift Condensed" panose="020B0502040204020203" pitchFamily="34" charset="0"/>
              </a:rPr>
              <a:t>менше</a:t>
            </a:r>
            <a:endParaRPr lang="ru-RU" sz="4800" i="1" dirty="0" smtClean="0">
              <a:solidFill>
                <a:prstClr val="black"/>
              </a:solidFill>
              <a:latin typeface="Bahnschrift Condensed" panose="020B0502040204020203" pitchFamily="34" charset="0"/>
            </a:endParaRPr>
          </a:p>
          <a:p>
            <a:r>
              <a:rPr lang="ru-RU" sz="4800" i="1" dirty="0" err="1" smtClean="0">
                <a:latin typeface="Bahnschrift Condensed" panose="020B0502040204020203" pitchFamily="34" charset="0"/>
              </a:rPr>
              <a:t>Пейзажі</a:t>
            </a:r>
            <a:r>
              <a:rPr lang="ru-RU" sz="4800" i="1" dirty="0" smtClean="0">
                <a:latin typeface="Bahnschrift Condensed" panose="020B0502040204020203" pitchFamily="34" charset="0"/>
              </a:rPr>
              <a:t> </a:t>
            </a:r>
            <a:r>
              <a:rPr lang="ru-RU" sz="4800" i="1" dirty="0">
                <a:latin typeface="Bahnschrift Condensed" panose="020B0502040204020203" pitchFamily="34" charset="0"/>
              </a:rPr>
              <a:t>— </a:t>
            </a:r>
            <a:r>
              <a:rPr lang="ru-RU" sz="4800" b="1" i="1" dirty="0">
                <a:solidFill>
                  <a:srgbClr val="00B050"/>
                </a:solidFill>
                <a:latin typeface="Bahnschrift Condensed" panose="020B0502040204020203" pitchFamily="34" charset="0"/>
              </a:rPr>
              <a:t>?</a:t>
            </a:r>
            <a:r>
              <a:rPr lang="ru-RU" sz="4800" i="1" dirty="0">
                <a:solidFill>
                  <a:srgbClr val="00B050"/>
                </a:solidFill>
                <a:latin typeface="Bahnschrift Condensed" panose="020B0502040204020203" pitchFamily="34" charset="0"/>
              </a:rPr>
              <a:t>,</a:t>
            </a:r>
            <a:r>
              <a:rPr lang="ru-RU" sz="4800" i="1" dirty="0">
                <a:latin typeface="Bahnschrift Condensed" panose="020B0502040204020203" pitchFamily="34" charset="0"/>
              </a:rPr>
              <a:t> у 4 рази </a:t>
            </a:r>
            <a:r>
              <a:rPr lang="ru-RU" sz="4800" i="1" dirty="0" err="1" smtClean="0">
                <a:latin typeface="Bahnschrift Condensed" panose="020B0502040204020203" pitchFamily="34" charset="0"/>
              </a:rPr>
              <a:t>більше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359316" y="2835837"/>
            <a:ext cx="1600200" cy="702238"/>
            <a:chOff x="892733" y="2892733"/>
            <a:chExt cx="7489267" cy="1298267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892733" y="4191000"/>
              <a:ext cx="748926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382000" y="2892733"/>
              <a:ext cx="0" cy="129826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>
              <a:off x="6035737" y="2892733"/>
              <a:ext cx="2346263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5485403" y="1995620"/>
            <a:ext cx="2700654" cy="892770"/>
            <a:chOff x="5528946" y="2681420"/>
            <a:chExt cx="2700654" cy="150958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7924800" y="4191000"/>
              <a:ext cx="2667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8191500" y="2681420"/>
              <a:ext cx="38100" cy="1509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>
              <a:off x="5528946" y="2681420"/>
              <a:ext cx="266255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3810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Завдання</a:t>
            </a:r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3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668"/>
            <a:ext cx="9144000" cy="18603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93144" y="2819400"/>
            <a:ext cx="31685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19400" y="130433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Завдання</a:t>
            </a:r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4 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96" y="2227660"/>
            <a:ext cx="4656190" cy="855285"/>
          </a:xfrm>
          <a:prstGeom prst="rect">
            <a:avLst/>
          </a:prstGeom>
        </p:spPr>
      </p:pic>
      <p:pic>
        <p:nvPicPr>
          <p:cNvPr id="13314" name="Picture 2" descr="Дні тижня - українською мовою, озвучено - Ficha interactiv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" y="533400"/>
            <a:ext cx="4457445" cy="630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0600" y="3124200"/>
            <a:ext cx="72396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i="1" cap="none" spc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Молодці!</a:t>
            </a:r>
            <a:endParaRPr lang="ru-RU" sz="9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3124200"/>
            <a:ext cx="72396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Продзвенів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уже 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дзвінок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Починаємо</a:t>
            </a: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урок.</a:t>
            </a:r>
            <a:endParaRPr lang="ru-RU" sz="20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Наш 5-В клас - Розклад дзвінкі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90" y="152400"/>
            <a:ext cx="1822864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4C44E143-815F-4613-BDB8-32B25338DA8F}"/>
              </a:ext>
            </a:extLst>
          </p:cNvPr>
          <p:cNvSpPr/>
          <p:nvPr/>
        </p:nvSpPr>
        <p:spPr>
          <a:xfrm>
            <a:off x="993170" y="1528620"/>
            <a:ext cx="1960856" cy="261447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06D6E62E-E0B8-4901-8AEC-525EC62520AE}"/>
              </a:ext>
            </a:extLst>
          </p:cNvPr>
          <p:cNvSpPr/>
          <p:nvPr/>
        </p:nvSpPr>
        <p:spPr>
          <a:xfrm>
            <a:off x="4224151" y="2292650"/>
            <a:ext cx="1541618" cy="198850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A8BC0C8-EF06-48D1-BAC2-4542391498C7}"/>
              </a:ext>
            </a:extLst>
          </p:cNvPr>
          <p:cNvSpPr/>
          <p:nvPr/>
        </p:nvSpPr>
        <p:spPr>
          <a:xfrm>
            <a:off x="7467600" y="1104915"/>
            <a:ext cx="1175183" cy="322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5C7DBA3-B908-44A1-8720-6C48ADF89554}"/>
              </a:ext>
            </a:extLst>
          </p:cNvPr>
          <p:cNvSpPr/>
          <p:nvPr/>
        </p:nvSpPr>
        <p:spPr>
          <a:xfrm rot="5400000">
            <a:off x="1302408" y="4074783"/>
            <a:ext cx="1988508" cy="2870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6744DC9-03C0-4B80-906F-AC99225E4FA1}"/>
              </a:ext>
            </a:extLst>
          </p:cNvPr>
          <p:cNvSpPr/>
          <p:nvPr/>
        </p:nvSpPr>
        <p:spPr>
          <a:xfrm>
            <a:off x="5592857" y="4473091"/>
            <a:ext cx="2025222" cy="17755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4FD60C7-C18B-4E9A-92B2-9C6F58C404B6}"/>
              </a:ext>
            </a:extLst>
          </p:cNvPr>
          <p:cNvSpPr/>
          <p:nvPr/>
        </p:nvSpPr>
        <p:spPr>
          <a:xfrm>
            <a:off x="533400" y="743200"/>
            <a:ext cx="8043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Яка фігура </a:t>
            </a:r>
            <a:r>
              <a:rPr lang="uk-UA" sz="4400" b="1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«зайва»?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3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457200"/>
            <a:ext cx="72396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березня</a:t>
            </a:r>
            <a:endParaRPr lang="ru-RU" sz="5400" b="1" i="1" cap="none" spc="0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  <a:p>
            <a:pPr algn="ctr"/>
            <a:r>
              <a:rPr lang="ru-RU" sz="5400" b="1" i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Класна</a:t>
            </a:r>
            <a:r>
              <a:rPr lang="ru-RU" sz="5400" b="1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робота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371600"/>
            <a:ext cx="50292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</a:t>
            </a:r>
            <a:endParaRPr lang="ru-RU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2333" y="5059710"/>
            <a:ext cx="7725467" cy="22159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– 3 = 5</a:t>
            </a:r>
            <a:endParaRPr lang="ru-RU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2715" y="838200"/>
            <a:ext cx="5723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Знайдіть</a:t>
            </a:r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і </a:t>
            </a:r>
            <a:r>
              <a:rPr lang="ru-RU" sz="3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запишіть</a:t>
            </a:r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3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різницю</a:t>
            </a:r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чисел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8619" y="2971800"/>
            <a:ext cx="552266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 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</a:t>
            </a:r>
            <a:endParaRPr lang="ru-RU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0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8619" y="2971800"/>
            <a:ext cx="552266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</a:t>
            </a:r>
            <a:endParaRPr lang="ru-RU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0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8619" y="2971800"/>
            <a:ext cx="552266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</a:t>
            </a:r>
            <a:endParaRPr lang="ru-RU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8619" y="2971800"/>
            <a:ext cx="552266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 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</a:t>
            </a:r>
            <a:endParaRPr lang="ru-RU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99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Bahnschrift Condensed</vt:lpstr>
      <vt:lpstr>Book Antiqua</vt:lpstr>
      <vt:lpstr>Calibri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Alla Kravchenko</cp:lastModifiedBy>
  <cp:revision>41</cp:revision>
  <dcterms:created xsi:type="dcterms:W3CDTF">2020-03-22T11:07:06Z</dcterms:created>
  <dcterms:modified xsi:type="dcterms:W3CDTF">2020-09-04T10:38:25Z</dcterms:modified>
</cp:coreProperties>
</file>