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292" autoAdjust="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D3C10-4BE0-4265-9644-08DF4C9FB70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FB491-37CD-442C-AB74-53CAEDF0F5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882C-77DD-49A6-8484-A3454056587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9717-B42D-4C78-A221-E54B103D48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04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882C-77DD-49A6-8484-A3454056587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9717-B42D-4C78-A221-E54B103D48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7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882C-77DD-49A6-8484-A3454056587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9717-B42D-4C78-A221-E54B103D48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5782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882C-77DD-49A6-8484-A3454056587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9717-B42D-4C78-A221-E54B103D48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583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882C-77DD-49A6-8484-A3454056587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9717-B42D-4C78-A221-E54B103D48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9920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882C-77DD-49A6-8484-A3454056587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9717-B42D-4C78-A221-E54B103D48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986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882C-77DD-49A6-8484-A3454056587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9717-B42D-4C78-A221-E54B103D48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4190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882C-77DD-49A6-8484-A3454056587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9717-B42D-4C78-A221-E54B103D48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99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882C-77DD-49A6-8484-A3454056587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9717-B42D-4C78-A221-E54B103D48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607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882C-77DD-49A6-8484-A3454056587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9717-B42D-4C78-A221-E54B103D48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317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882C-77DD-49A6-8484-A3454056587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9717-B42D-4C78-A221-E54B103D48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724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882C-77DD-49A6-8484-A3454056587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9717-B42D-4C78-A221-E54B103D48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92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882C-77DD-49A6-8484-A3454056587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9717-B42D-4C78-A221-E54B103D48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47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882C-77DD-49A6-8484-A3454056587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9717-B42D-4C78-A221-E54B103D48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400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882C-77DD-49A6-8484-A3454056587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9717-B42D-4C78-A221-E54B103D48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55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F882C-77DD-49A6-8484-A3454056587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9717-B42D-4C78-A221-E54B103D48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860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F882C-77DD-49A6-8484-A34540565872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A49717-B42D-4C78-A221-E54B103D48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5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1539" y="1571612"/>
            <a:ext cx="742955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Тема: </a:t>
            </a:r>
            <a:r>
              <a:rPr lang="uk-U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Кратне </a:t>
            </a:r>
            <a:r>
              <a:rPr lang="uk-U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порівняння чисел</a:t>
            </a:r>
            <a:endParaRPr lang="ru-RU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 advTm="2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85720" y="500043"/>
            <a:ext cx="8858280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Зменшити в 3 рази числа: 6, 15, 27.</a:t>
            </a:r>
          </a:p>
          <a:p>
            <a:pPr algn="ctr">
              <a:buFont typeface="Wingdings" pitchFamily="2" charset="2"/>
              <a:buChar char="Ø"/>
            </a:pPr>
            <a: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Збільшити </a:t>
            </a:r>
            <a: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 6 раз числа:2</a:t>
            </a:r>
            <a: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4, 6</a:t>
            </a:r>
            <a: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Зменшити на 7 числа:70</a:t>
            </a:r>
            <a: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83, 14</a:t>
            </a:r>
            <a: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Суму чисел 12 і 18 зменшити в 6 разів</a:t>
            </a:r>
          </a:p>
          <a:p>
            <a:pPr algn="ctr">
              <a:buFont typeface="Wingdings" pitchFamily="2" charset="2"/>
              <a:buChar char="Ø"/>
            </a:pPr>
            <a: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Число 20 зменшити на добуток чисел 5 і 3.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tetrad-ccc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500042"/>
            <a:ext cx="1500156" cy="1776408"/>
          </a:xfrm>
          <a:prstGeom prst="rect">
            <a:avLst/>
          </a:prstGeom>
        </p:spPr>
      </p:pic>
      <p:pic>
        <p:nvPicPr>
          <p:cNvPr id="8" name="Рисунок 7" descr="пат.jpeg"/>
          <p:cNvPicPr>
            <a:picLocks noChangeAspect="1"/>
          </p:cNvPicPr>
          <p:nvPr/>
        </p:nvPicPr>
        <p:blipFill>
          <a:blip r:embed="rId3" cstate="print"/>
          <a:srcRect l="16164" t="3456"/>
          <a:stretch>
            <a:fillRect/>
          </a:stretch>
        </p:blipFill>
        <p:spPr>
          <a:xfrm>
            <a:off x="3286116" y="500042"/>
            <a:ext cx="1587318" cy="1709735"/>
          </a:xfrm>
          <a:prstGeom prst="rect">
            <a:avLst/>
          </a:prstGeom>
        </p:spPr>
      </p:pic>
      <p:pic>
        <p:nvPicPr>
          <p:cNvPr id="9" name="Рисунок 8" descr="фарби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6138869" y="-138133"/>
            <a:ext cx="1590675" cy="286702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500034" y="2285992"/>
            <a:ext cx="786768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грн   22 грн   </a:t>
            </a:r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53 </a:t>
            </a:r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грн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5716" y="3861048"/>
            <a:ext cx="871543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скільки зошит дешевший за фарби?</a:t>
            </a:r>
          </a:p>
          <a:p>
            <a:pPr algn="ctr"/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скільки книжка дешевша за фарби?</a:t>
            </a:r>
          </a:p>
          <a:p>
            <a:pPr algn="ctr"/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Дорожча за зошит?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838607.jpeg"/>
          <p:cNvPicPr>
            <a:picLocks noChangeAspect="1"/>
          </p:cNvPicPr>
          <p:nvPr/>
        </p:nvPicPr>
        <p:blipFill>
          <a:blip r:embed="rId2" cstate="print"/>
          <a:srcRect r="4338" b="31250"/>
          <a:stretch>
            <a:fillRect/>
          </a:stretch>
        </p:blipFill>
        <p:spPr>
          <a:xfrm>
            <a:off x="4716016" y="500042"/>
            <a:ext cx="3000396" cy="207170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1520" y="2852936"/>
            <a:ext cx="7056784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just"/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 одній 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тарілці 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 яблука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а 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 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другій - 6, або 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 по 2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Кажуть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що на першій тарілці яблук у 3 рази 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менше, ніж 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 другій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 на другій тарілці яблук у 3 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рази більше, </a:t>
            </a:r>
          </a:p>
          <a:p>
            <a:pPr algn="just"/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ніж 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 першій. </a:t>
            </a:r>
            <a:endParaRPr lang="ru-RU" sz="2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727259"/>
            <a:ext cx="1440160" cy="169362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696948"/>
            <a:ext cx="1296144" cy="1723940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14282" y="2143116"/>
            <a:ext cx="82868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15 кг                   3 </a:t>
            </a:r>
            <a:r>
              <a:rPr lang="uk-UA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кг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13692" y="3356992"/>
            <a:ext cx="9143999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uk-UA" sz="4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У скільки разів сливи </a:t>
            </a:r>
            <a:r>
              <a:rPr lang="uk-UA" sz="4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важчі</a:t>
            </a:r>
          </a:p>
          <a:p>
            <a:pPr algn="ctr"/>
            <a:r>
              <a:rPr lang="uk-UA" sz="4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 </a:t>
            </a:r>
            <a:r>
              <a:rPr lang="uk-UA" sz="4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за </a:t>
            </a:r>
            <a:r>
              <a:rPr lang="uk-UA" sz="44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яблука</a:t>
            </a:r>
            <a:r>
              <a:rPr lang="uk-UA" sz="4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?</a:t>
            </a:r>
          </a:p>
          <a:p>
            <a:pPr algn="ctr"/>
            <a:r>
              <a:rPr lang="uk-UA" sz="44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На скільки кілограмів яблука легші за сливи?</a:t>
            </a:r>
            <a:endParaRPr lang="ru-RU" sz="4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1077"/>
            <a:ext cx="1224136" cy="12917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88252"/>
            <a:ext cx="1224136" cy="12917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676" y="1132097"/>
            <a:ext cx="1224136" cy="12917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938" y="121077"/>
            <a:ext cx="1224136" cy="12917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088" y="272089"/>
            <a:ext cx="828105" cy="134359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163" y="1088252"/>
            <a:ext cx="828105" cy="134359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90507"/>
            <a:ext cx="828105" cy="1343595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3" y="1571612"/>
            <a:ext cx="857256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Підсумок уроку</a:t>
            </a:r>
          </a:p>
          <a:p>
            <a:pPr algn="ctr"/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Як </a:t>
            </a:r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дізнатися, </a:t>
            </a:r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 скільки разів одне </a:t>
            </a:r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число більше</a:t>
            </a:r>
          </a:p>
          <a:p>
            <a:pPr algn="ctr"/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або менше другого?</a:t>
            </a:r>
          </a:p>
          <a:p>
            <a:pPr algn="ctr"/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Які вміння вдосконалювали </a:t>
            </a:r>
            <a:endParaRPr lang="uk-UA" sz="4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 </a:t>
            </a:r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уроці?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61555" y="2967335"/>
            <a:ext cx="49519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Дякую </a:t>
            </a:r>
            <a:r>
              <a:rPr lang="uk-UA" sz="5400" b="1" cap="none" spc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за увагу!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</TotalTime>
  <Words>173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Alla Kravchenko</cp:lastModifiedBy>
  <cp:revision>12</cp:revision>
  <dcterms:created xsi:type="dcterms:W3CDTF">2013-10-06T15:08:07Z</dcterms:created>
  <dcterms:modified xsi:type="dcterms:W3CDTF">2020-09-04T11:00:16Z</dcterms:modified>
</cp:coreProperties>
</file>