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94" r:id="rId3"/>
    <p:sldId id="262" r:id="rId4"/>
    <p:sldId id="282" r:id="rId5"/>
    <p:sldId id="298" r:id="rId6"/>
    <p:sldId id="288" r:id="rId7"/>
    <p:sldId id="274" r:id="rId8"/>
    <p:sldId id="263" r:id="rId9"/>
    <p:sldId id="295" r:id="rId10"/>
    <p:sldId id="296" r:id="rId11"/>
    <p:sldId id="297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CC"/>
    <a:srgbClr val="9900CC"/>
    <a:srgbClr val="0000FF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12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182B-CC33-4DAE-BB02-15F498204286}" type="datetimeFigureOut">
              <a:rPr lang="uk-UA" smtClean="0"/>
              <a:pPr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7C860-E932-43FB-A5DB-3BDA36CA8E8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980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182B-CC33-4DAE-BB02-15F498204286}" type="datetimeFigureOut">
              <a:rPr lang="uk-UA" smtClean="0"/>
              <a:pPr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7C860-E932-43FB-A5DB-3BDA36CA8E8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9278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182B-CC33-4DAE-BB02-15F498204286}" type="datetimeFigureOut">
              <a:rPr lang="uk-UA" smtClean="0"/>
              <a:pPr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7C860-E932-43FB-A5DB-3BDA36CA8E8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6009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182B-CC33-4DAE-BB02-15F498204286}" type="datetimeFigureOut">
              <a:rPr lang="uk-UA" smtClean="0"/>
              <a:pPr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7C860-E932-43FB-A5DB-3BDA36CA8E8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4572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182B-CC33-4DAE-BB02-15F498204286}" type="datetimeFigureOut">
              <a:rPr lang="uk-UA" smtClean="0"/>
              <a:pPr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7C860-E932-43FB-A5DB-3BDA36CA8E8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90162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182B-CC33-4DAE-BB02-15F498204286}" type="datetimeFigureOut">
              <a:rPr lang="uk-UA" smtClean="0"/>
              <a:pPr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7C860-E932-43FB-A5DB-3BDA36CA8E8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93722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182B-CC33-4DAE-BB02-15F498204286}" type="datetimeFigureOut">
              <a:rPr lang="uk-UA" smtClean="0"/>
              <a:pPr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7C860-E932-43FB-A5DB-3BDA36CA8E8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263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182B-CC33-4DAE-BB02-15F498204286}" type="datetimeFigureOut">
              <a:rPr lang="uk-UA" smtClean="0"/>
              <a:pPr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7C860-E932-43FB-A5DB-3BDA36CA8E8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310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182B-CC33-4DAE-BB02-15F498204286}" type="datetimeFigureOut">
              <a:rPr lang="uk-UA" smtClean="0"/>
              <a:pPr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7C860-E932-43FB-A5DB-3BDA36CA8E8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62642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182B-CC33-4DAE-BB02-15F498204286}" type="datetimeFigureOut">
              <a:rPr lang="uk-UA" smtClean="0"/>
              <a:pPr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7C860-E932-43FB-A5DB-3BDA36CA8E8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34739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182B-CC33-4DAE-BB02-15F498204286}" type="datetimeFigureOut">
              <a:rPr lang="uk-UA" smtClean="0"/>
              <a:pPr/>
              <a:t>04.09.2020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7C860-E932-43FB-A5DB-3BDA36CA8E8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89878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182B-CC33-4DAE-BB02-15F498204286}" type="datetimeFigureOut">
              <a:rPr lang="uk-UA" smtClean="0"/>
              <a:pPr/>
              <a:t>04.09.2020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7C860-E932-43FB-A5DB-3BDA36CA8E8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64309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182B-CC33-4DAE-BB02-15F498204286}" type="datetimeFigureOut">
              <a:rPr lang="uk-UA" smtClean="0"/>
              <a:pPr/>
              <a:t>04.09.2020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7C860-E932-43FB-A5DB-3BDA36CA8E8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4960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182B-CC33-4DAE-BB02-15F498204286}" type="datetimeFigureOut">
              <a:rPr lang="uk-UA" smtClean="0"/>
              <a:pPr/>
              <a:t>04.09.2020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7C860-E932-43FB-A5DB-3BDA36CA8E8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74073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182B-CC33-4DAE-BB02-15F498204286}" type="datetimeFigureOut">
              <a:rPr lang="uk-UA" smtClean="0"/>
              <a:pPr/>
              <a:t>04.09.2020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7C860-E932-43FB-A5DB-3BDA36CA8E8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70135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182B-CC33-4DAE-BB02-15F498204286}" type="datetimeFigureOut">
              <a:rPr lang="uk-UA" smtClean="0"/>
              <a:pPr/>
              <a:t>04.09.2020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7C860-E932-43FB-A5DB-3BDA36CA8E8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7411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2182B-CC33-4DAE-BB02-15F498204286}" type="datetimeFigureOut">
              <a:rPr lang="uk-UA" smtClean="0"/>
              <a:pPr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6F7C860-E932-43FB-A5DB-3BDA36CA8E8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1112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yandex.ru/yandsearch?source=wiz&amp;uinfo=sw-1132-sh-768-fw-907-fh-562-pd-1&amp;p=1&amp;text=%D1%86%D0%B8%D1%84%D1%80%D0%B0%207%20%D0%BC%D0%B0%D1%82%D0%B5%D0%BC%D0%B0%D1%82%D0%B8%D0%BA%D0%B0%20%D1%84%D0%BE%D1%82%D0%BE&amp;noreask=1&amp;pos=42&amp;rpt=simage&amp;lr=2&amp;img_url=http://festival.1september.ru/articles/551569/pril4.jpg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5489" y="1772816"/>
            <a:ext cx="8271815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66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ТЕМА:</a:t>
            </a:r>
            <a:r>
              <a:rPr lang="uk-UA" sz="9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uk-UA" sz="8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Множення</a:t>
            </a:r>
            <a:endParaRPr lang="uk-UA" sz="80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C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uk-UA" sz="8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числа 7</a:t>
            </a:r>
            <a:endParaRPr lang="ru-RU" sz="8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C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8515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827584" y="188640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600" b="1" dirty="0" smtClean="0">
                <a:solidFill>
                  <a:srgbClr val="0000CC"/>
                </a:solidFill>
                <a:latin typeface="Cambria" pitchFamily="18" charset="0"/>
              </a:rPr>
              <a:t>7</a:t>
            </a:r>
            <a:r>
              <a:rPr lang="uk-UA" sz="9600" b="1" dirty="0" smtClean="0">
                <a:solidFill>
                  <a:srgbClr val="FF0000"/>
                </a:solidFill>
                <a:latin typeface="Cambria" pitchFamily="18" charset="0"/>
              </a:rPr>
              <a:t> · </a:t>
            </a:r>
            <a:r>
              <a:rPr lang="uk-UA" sz="9600" b="1" dirty="0" smtClean="0">
                <a:solidFill>
                  <a:srgbClr val="660066"/>
                </a:solidFill>
                <a:latin typeface="Cambria" pitchFamily="18" charset="0"/>
              </a:rPr>
              <a:t>6</a:t>
            </a:r>
            <a:r>
              <a:rPr lang="uk-UA" sz="9600" b="1" dirty="0" smtClean="0">
                <a:solidFill>
                  <a:srgbClr val="FF0000"/>
                </a:solidFill>
                <a:latin typeface="Cambria" pitchFamily="18" charset="0"/>
              </a:rPr>
              <a:t> =</a:t>
            </a:r>
            <a:endParaRPr lang="ru-RU" sz="96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71600" y="1772816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600" b="1" dirty="0" smtClean="0">
                <a:solidFill>
                  <a:srgbClr val="0000CC"/>
                </a:solidFill>
                <a:latin typeface="Cambria" pitchFamily="18" charset="0"/>
              </a:rPr>
              <a:t>7</a:t>
            </a:r>
            <a:r>
              <a:rPr lang="uk-UA" sz="9600" b="1" dirty="0" smtClean="0">
                <a:solidFill>
                  <a:srgbClr val="FF0000"/>
                </a:solidFill>
                <a:latin typeface="Cambria" pitchFamily="18" charset="0"/>
              </a:rPr>
              <a:t> · </a:t>
            </a:r>
            <a:r>
              <a:rPr lang="uk-UA" sz="9600" b="1" dirty="0" smtClean="0">
                <a:solidFill>
                  <a:srgbClr val="660066"/>
                </a:solidFill>
                <a:latin typeface="Cambria" pitchFamily="18" charset="0"/>
              </a:rPr>
              <a:t>7</a:t>
            </a:r>
            <a:r>
              <a:rPr lang="uk-UA" sz="9600" b="1" dirty="0" smtClean="0">
                <a:solidFill>
                  <a:srgbClr val="FF0000"/>
                </a:solidFill>
                <a:latin typeface="Cambria" pitchFamily="18" charset="0"/>
              </a:rPr>
              <a:t> =</a:t>
            </a:r>
            <a:endParaRPr lang="ru-RU" sz="96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71600" y="3284984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600" b="1" dirty="0" smtClean="0">
                <a:solidFill>
                  <a:srgbClr val="0000CC"/>
                </a:solidFill>
                <a:latin typeface="Cambria" pitchFamily="18" charset="0"/>
              </a:rPr>
              <a:t>7</a:t>
            </a:r>
            <a:r>
              <a:rPr lang="uk-UA" sz="9600" b="1" dirty="0" smtClean="0">
                <a:solidFill>
                  <a:srgbClr val="FF0000"/>
                </a:solidFill>
                <a:latin typeface="Cambria" pitchFamily="18" charset="0"/>
              </a:rPr>
              <a:t> · </a:t>
            </a:r>
            <a:r>
              <a:rPr lang="uk-UA" sz="9600" b="1" dirty="0" smtClean="0">
                <a:solidFill>
                  <a:srgbClr val="660066"/>
                </a:solidFill>
                <a:latin typeface="Cambria" pitchFamily="18" charset="0"/>
              </a:rPr>
              <a:t>8</a:t>
            </a:r>
            <a:r>
              <a:rPr lang="uk-UA" sz="9600" b="1" dirty="0" smtClean="0">
                <a:solidFill>
                  <a:srgbClr val="FF0000"/>
                </a:solidFill>
                <a:latin typeface="Cambria" pitchFamily="18" charset="0"/>
              </a:rPr>
              <a:t> =</a:t>
            </a:r>
            <a:endParaRPr lang="ru-RU" sz="96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71600" y="4725144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600" b="1" dirty="0" smtClean="0">
                <a:solidFill>
                  <a:srgbClr val="0000CC"/>
                </a:solidFill>
                <a:latin typeface="Cambria" pitchFamily="18" charset="0"/>
              </a:rPr>
              <a:t>7</a:t>
            </a:r>
            <a:r>
              <a:rPr lang="uk-UA" sz="9600" b="1" dirty="0" smtClean="0">
                <a:solidFill>
                  <a:srgbClr val="FF0000"/>
                </a:solidFill>
                <a:latin typeface="Cambria" pitchFamily="18" charset="0"/>
              </a:rPr>
              <a:t> · </a:t>
            </a:r>
            <a:r>
              <a:rPr lang="uk-UA" sz="9600" b="1" dirty="0" smtClean="0">
                <a:solidFill>
                  <a:srgbClr val="660066"/>
                </a:solidFill>
                <a:latin typeface="Cambria" pitchFamily="18" charset="0"/>
              </a:rPr>
              <a:t>9</a:t>
            </a:r>
            <a:r>
              <a:rPr lang="uk-UA" sz="9600" b="1" dirty="0" smtClean="0">
                <a:solidFill>
                  <a:srgbClr val="FF0000"/>
                </a:solidFill>
                <a:latin typeface="Cambria" pitchFamily="18" charset="0"/>
              </a:rPr>
              <a:t> =</a:t>
            </a:r>
            <a:endParaRPr lang="ru-RU" sz="96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55976" y="260648"/>
            <a:ext cx="20162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600" b="1" dirty="0" smtClean="0">
                <a:solidFill>
                  <a:srgbClr val="002060"/>
                </a:solidFill>
                <a:latin typeface="Cambria" pitchFamily="18" charset="0"/>
              </a:rPr>
              <a:t>42</a:t>
            </a:r>
            <a:endParaRPr lang="ru-RU" sz="96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355976" y="1844824"/>
            <a:ext cx="20162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600" b="1" dirty="0" smtClean="0">
                <a:solidFill>
                  <a:srgbClr val="002060"/>
                </a:solidFill>
                <a:latin typeface="Cambria" pitchFamily="18" charset="0"/>
              </a:rPr>
              <a:t>49</a:t>
            </a:r>
            <a:endParaRPr lang="ru-RU" sz="96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99992" y="3356992"/>
            <a:ext cx="20162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600" b="1" dirty="0" smtClean="0">
                <a:solidFill>
                  <a:srgbClr val="002060"/>
                </a:solidFill>
                <a:latin typeface="Cambria" pitchFamily="18" charset="0"/>
              </a:rPr>
              <a:t>56</a:t>
            </a:r>
            <a:endParaRPr lang="ru-RU" sz="96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427984" y="4797152"/>
            <a:ext cx="20162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600" b="1" dirty="0" smtClean="0">
                <a:solidFill>
                  <a:srgbClr val="002060"/>
                </a:solidFill>
                <a:latin typeface="Cambria" pitchFamily="18" charset="0"/>
              </a:rPr>
              <a:t>63</a:t>
            </a:r>
            <a:endParaRPr lang="ru-RU" sz="9600" b="1" dirty="0">
              <a:solidFill>
                <a:srgbClr val="00206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085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8" name="WordArt 8"/>
          <p:cNvSpPr>
            <a:spLocks noChangeArrowheads="1" noChangeShapeType="1" noTextEdit="1"/>
          </p:cNvSpPr>
          <p:nvPr/>
        </p:nvSpPr>
        <p:spPr bwMode="auto">
          <a:xfrm>
            <a:off x="1763688" y="2276872"/>
            <a:ext cx="5688632" cy="25202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МОЛОДЦІ!</a:t>
            </a:r>
          </a:p>
        </p:txBody>
      </p:sp>
    </p:spTree>
    <p:extLst>
      <p:ext uri="{BB962C8B-B14F-4D97-AF65-F5344CB8AC3E}">
        <p14:creationId xmlns:p14="http://schemas.microsoft.com/office/powerpoint/2010/main" val="1499010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33" y="116632"/>
            <a:ext cx="8229600" cy="1143000"/>
          </a:xfrm>
        </p:spPr>
        <p:txBody>
          <a:bodyPr/>
          <a:lstStyle/>
          <a:p>
            <a:pPr algn="ctr"/>
            <a:endParaRPr lang="uk-UA" b="1" dirty="0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6399" y="1628800"/>
            <a:ext cx="77048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7200" b="1" dirty="0" err="1" smtClean="0">
                <a:solidFill>
                  <a:srgbClr val="C00000"/>
                </a:solidFill>
              </a:rPr>
              <a:t>Це</a:t>
            </a:r>
            <a:r>
              <a:rPr lang="ru-RU" sz="7200" b="1" dirty="0" smtClean="0">
                <a:solidFill>
                  <a:srgbClr val="C00000"/>
                </a:solidFill>
              </a:rPr>
              <a:t> число </a:t>
            </a:r>
            <a:r>
              <a:rPr lang="ru-RU" sz="7200" b="1" dirty="0" err="1" smtClean="0">
                <a:solidFill>
                  <a:srgbClr val="C00000"/>
                </a:solidFill>
              </a:rPr>
              <a:t>вважається</a:t>
            </a:r>
            <a:r>
              <a:rPr lang="ru-RU" sz="7200" b="1" dirty="0" smtClean="0">
                <a:solidFill>
                  <a:srgbClr val="C00000"/>
                </a:solidFill>
              </a:rPr>
              <a:t> </a:t>
            </a:r>
            <a:r>
              <a:rPr lang="ru-RU" sz="7200" b="1" dirty="0" err="1" smtClean="0">
                <a:solidFill>
                  <a:srgbClr val="C00000"/>
                </a:solidFill>
              </a:rPr>
              <a:t>найщасливішим</a:t>
            </a:r>
            <a:r>
              <a:rPr lang="ru-RU" sz="7200" b="1" dirty="0" smtClean="0">
                <a:solidFill>
                  <a:srgbClr val="C00000"/>
                </a:solidFill>
              </a:rPr>
              <a:t>.</a:t>
            </a:r>
            <a:r>
              <a:rPr lang="ru-RU" sz="7200" b="1" dirty="0">
                <a:solidFill>
                  <a:srgbClr val="C00000"/>
                </a:solidFill>
              </a:rPr>
              <a:t> </a:t>
            </a:r>
            <a:endParaRPr lang="en-US" sz="7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59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51850" y="0"/>
            <a:ext cx="9144000" cy="830979"/>
          </a:xfrm>
          <a:prstGeom prst="rect">
            <a:avLst/>
          </a:prstGeom>
        </p:spPr>
        <p:txBody>
          <a:bodyPr lIns="91420" tIns="45711" rIns="91420" bIns="45711">
            <a:spAutoFit/>
          </a:bodyPr>
          <a:lstStyle/>
          <a:p>
            <a:pPr algn="ctr">
              <a:defRPr/>
            </a:pPr>
            <a:r>
              <a:rPr lang="ru-RU" sz="4800" b="1" spc="50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КАЛІГРАФІЧНА ХВИЛИНКА</a:t>
            </a:r>
            <a:endParaRPr lang="ru-RU" sz="4800" b="1" spc="50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88224" y="3927533"/>
            <a:ext cx="2193299" cy="275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uk-UA" sz="173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7</a:t>
            </a:r>
            <a:endParaRPr lang="uk-UA" sz="17300" b="1" dirty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9" name="Picture 2" descr="http://festival.1september.ru/articles/551569/pril4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FF1"/>
              </a:clrFrom>
              <a:clrTo>
                <a:srgbClr val="FEFFF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47137" y="980728"/>
            <a:ext cx="4546023" cy="5520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3130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5719" y="48491"/>
            <a:ext cx="9144000" cy="646313"/>
          </a:xfrm>
          <a:prstGeom prst="rect">
            <a:avLst/>
          </a:prstGeom>
        </p:spPr>
        <p:txBody>
          <a:bodyPr lIns="91420" tIns="45711" rIns="91420" bIns="45711">
            <a:spAutoFit/>
          </a:bodyPr>
          <a:lstStyle/>
          <a:p>
            <a:pPr algn="ctr">
              <a:defRPr/>
            </a:pPr>
            <a:r>
              <a:rPr lang="uk-UA" sz="3600" b="1" spc="50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АСОЦІАТИВНИЙ КУЩ</a:t>
            </a:r>
            <a:endParaRPr lang="ru-RU" sz="3600" b="1" spc="50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661222" y="5353943"/>
            <a:ext cx="4231942" cy="116751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«Вовк 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 семеро 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козенят»</a:t>
            </a:r>
            <a:endParaRPr kumimoji="0" lang="uk-UA" sz="3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835696" y="980728"/>
            <a:ext cx="2593428" cy="12338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3600" b="1" dirty="0" smtClean="0">
                <a:solidFill>
                  <a:srgbClr val="99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Сім д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99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нів тижня</a:t>
            </a: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rgbClr val="9900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285720" y="3000372"/>
            <a:ext cx="2643206" cy="14321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Сім чудес світу</a:t>
            </a: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572264" y="2820922"/>
            <a:ext cx="2071702" cy="7160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Сім нот</a:t>
            </a: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508104" y="836712"/>
            <a:ext cx="3278738" cy="13064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Семеро одного не чекають</a:t>
            </a: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6220434" y="4188106"/>
            <a:ext cx="2566407" cy="20536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Сім кольорів веселки</a:t>
            </a:r>
            <a:endParaRPr kumimoji="0" lang="uk-UA" sz="36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3214678" y="2214554"/>
            <a:ext cx="2714644" cy="3000396"/>
          </a:xfrm>
          <a:prstGeom prst="irregularSeal2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9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</a:t>
            </a:r>
            <a:endParaRPr kumimoji="0" lang="uk-UA" sz="8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3428992" y="2285992"/>
            <a:ext cx="357190" cy="42862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 flipH="1">
            <a:off x="5357818" y="2143116"/>
            <a:ext cx="1214446" cy="757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2928925" y="3716462"/>
            <a:ext cx="678661" cy="7257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 flipH="1">
            <a:off x="5643570" y="3286123"/>
            <a:ext cx="928694" cy="4571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 flipH="1" flipV="1">
            <a:off x="4617719" y="4786322"/>
            <a:ext cx="45719" cy="57150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 flipH="1" flipV="1">
            <a:off x="5214942" y="4286256"/>
            <a:ext cx="1028704" cy="50006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130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800" decel="100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nimBg="1"/>
      <p:bldP spid="2053" grpId="0" animBg="1"/>
      <p:bldP spid="2055" grpId="0" animBg="1"/>
      <p:bldP spid="2052" grpId="0" animBg="1"/>
      <p:bldP spid="2051" grpId="0" animBg="1"/>
      <p:bldP spid="205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893378" y="446545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ambria Math"/>
                <a:ea typeface="Cambria Math"/>
              </a:rPr>
              <a:t>⤫</a:t>
            </a:r>
            <a:endParaRPr lang="ru-RU" sz="32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460787" y="4611625"/>
            <a:ext cx="1080120" cy="504056"/>
          </a:xfrm>
          <a:prstGeom prst="round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ambria Math"/>
                <a:ea typeface="Cambria Math"/>
              </a:rPr>
              <a:t>⋁</a:t>
            </a:r>
            <a:endParaRPr lang="ru-RU" sz="32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448608" y="5817357"/>
            <a:ext cx="1080120" cy="504056"/>
          </a:xfrm>
          <a:prstGeom prst="round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ambria Math"/>
                <a:ea typeface="Cambria Math"/>
              </a:rPr>
              <a:t>⋁</a:t>
            </a:r>
            <a:endParaRPr lang="ru-RU" sz="32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8862" y="5204497"/>
            <a:ext cx="1080120" cy="504056"/>
          </a:xfrm>
          <a:prstGeom prst="round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ambria Math"/>
                <a:ea typeface="Cambria Math"/>
              </a:rPr>
              <a:t>⋁</a:t>
            </a:r>
            <a:endParaRPr lang="ru-RU" sz="32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470757" y="4017504"/>
            <a:ext cx="1080120" cy="504056"/>
          </a:xfrm>
          <a:prstGeom prst="round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ambria Math"/>
                <a:ea typeface="Cambria Math"/>
              </a:rPr>
              <a:t>⋁</a:t>
            </a:r>
            <a:endParaRPr lang="ru-RU" sz="32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81406" y="3444527"/>
            <a:ext cx="1080120" cy="504056"/>
          </a:xfrm>
          <a:prstGeom prst="round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ambria Math"/>
                <a:ea typeface="Cambria Math"/>
              </a:rPr>
              <a:t>⋁</a:t>
            </a:r>
            <a:endParaRPr lang="ru-RU" sz="32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8983" y="2846347"/>
            <a:ext cx="1080120" cy="504056"/>
          </a:xfrm>
          <a:prstGeom prst="round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ambria Math"/>
                <a:ea typeface="Cambria Math"/>
              </a:rPr>
              <a:t>⋁</a:t>
            </a:r>
            <a:endParaRPr lang="ru-RU" sz="32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457942" y="2259843"/>
            <a:ext cx="1080120" cy="504056"/>
          </a:xfrm>
          <a:prstGeom prst="round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ambria Math"/>
                <a:ea typeface="Cambria Math"/>
              </a:rPr>
              <a:t>⋁</a:t>
            </a:r>
            <a:endParaRPr lang="ru-RU" sz="32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150168" y="1117958"/>
            <a:ext cx="1080120" cy="504056"/>
          </a:xfrm>
          <a:prstGeom prst="round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ambria Math"/>
                <a:ea typeface="Cambria Math"/>
              </a:rPr>
              <a:t>⋁</a:t>
            </a:r>
            <a:endParaRPr lang="ru-RU" sz="32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906882" y="1712465"/>
            <a:ext cx="1080120" cy="504056"/>
          </a:xfrm>
          <a:prstGeom prst="round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ambria Math"/>
                <a:ea typeface="Cambria Math"/>
              </a:rPr>
              <a:t>⋁</a:t>
            </a:r>
            <a:endParaRPr lang="ru-RU" sz="3200" b="1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172460" y="477233"/>
            <a:ext cx="1080120" cy="504056"/>
          </a:xfrm>
          <a:prstGeom prst="round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ambria Math"/>
                <a:ea typeface="Cambria Math"/>
              </a:rPr>
              <a:t>⋁</a:t>
            </a:r>
            <a:endParaRPr lang="ru-RU" sz="3200" b="1" dirty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513939"/>
              </p:ext>
            </p:extLst>
          </p:nvPr>
        </p:nvGraphicFramePr>
        <p:xfrm>
          <a:off x="1197850" y="497337"/>
          <a:ext cx="1418243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8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a:t>6 • 1</a:t>
                      </a:r>
                      <a:endParaRPr lang="ru-RU" sz="32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a:t>6 • 2</a:t>
                      </a:r>
                      <a:endParaRPr lang="ru-RU" sz="32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a:t>6 • 3</a:t>
                      </a:r>
                      <a:endParaRPr lang="ru-RU" sz="32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a:t>6 • 4</a:t>
                      </a:r>
                      <a:endParaRPr lang="ru-RU" sz="32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a:t>6 • 5</a:t>
                      </a:r>
                      <a:endParaRPr lang="ru-RU" sz="32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a:t>6 • 6</a:t>
                      </a:r>
                      <a:endParaRPr lang="ru-RU" sz="32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a:t>6 • 7</a:t>
                      </a:r>
                      <a:endParaRPr lang="ru-RU" sz="32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a:t>6 • 8</a:t>
                      </a:r>
                      <a:endParaRPr lang="ru-RU" sz="32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a:t>6 • 9</a:t>
                      </a:r>
                      <a:endParaRPr lang="ru-RU" sz="32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a:t>6 • 10</a:t>
                      </a:r>
                      <a:endParaRPr lang="ru-RU" sz="32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6" name="Скругленный прямоугольник 15"/>
          <p:cNvSpPr/>
          <p:nvPr/>
        </p:nvSpPr>
        <p:spPr>
          <a:xfrm>
            <a:off x="4166002" y="479126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6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150168" y="1117958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12</a:t>
            </a:r>
            <a:endParaRPr lang="ru-RU" sz="3200" b="1" dirty="0"/>
          </a:p>
        </p:txBody>
      </p:sp>
      <p:sp>
        <p:nvSpPr>
          <p:cNvPr id="18" name="Скругленный прямоугольник 17">
            <a:hlinkClick r:id="" action="ppaction://noaction">
              <a:snd r:embed="rId2" name="chimes.wav"/>
            </a:hlinkClick>
          </p:cNvPr>
          <p:cNvSpPr/>
          <p:nvPr/>
        </p:nvSpPr>
        <p:spPr>
          <a:xfrm>
            <a:off x="4148635" y="1092984"/>
            <a:ext cx="1080120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906882" y="1712465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18</a:t>
            </a:r>
            <a:endParaRPr lang="ru-RU" sz="3200" b="1" dirty="0"/>
          </a:p>
        </p:txBody>
      </p:sp>
      <p:sp>
        <p:nvSpPr>
          <p:cNvPr id="20" name="Скругленный прямоугольник 19">
            <a:hlinkClick r:id="" action="ppaction://noaction">
              <a:snd r:embed="rId2" name="chimes.wav"/>
            </a:hlinkClick>
          </p:cNvPr>
          <p:cNvSpPr/>
          <p:nvPr/>
        </p:nvSpPr>
        <p:spPr>
          <a:xfrm>
            <a:off x="2930938" y="1713424"/>
            <a:ext cx="1080120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457942" y="2259843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24</a:t>
            </a:r>
            <a:endParaRPr lang="ru-RU" sz="3200" b="1" dirty="0"/>
          </a:p>
        </p:txBody>
      </p:sp>
      <p:sp>
        <p:nvSpPr>
          <p:cNvPr id="22" name="Скругленный прямоугольник 21">
            <a:hlinkClick r:id="" action="ppaction://noaction">
              <a:snd r:embed="rId2" name="chimes.wav"/>
            </a:hlinkClick>
          </p:cNvPr>
          <p:cNvSpPr/>
          <p:nvPr/>
        </p:nvSpPr>
        <p:spPr>
          <a:xfrm>
            <a:off x="5435874" y="2285874"/>
            <a:ext cx="1080120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188983" y="2855541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30</a:t>
            </a:r>
            <a:endParaRPr lang="ru-RU" sz="3200" b="1" dirty="0"/>
          </a:p>
        </p:txBody>
      </p:sp>
      <p:sp>
        <p:nvSpPr>
          <p:cNvPr id="24" name="Скругленный прямоугольник 23">
            <a:hlinkClick r:id="" action="ppaction://noaction">
              <a:snd r:embed="rId2" name="chimes.wav"/>
            </a:hlinkClick>
          </p:cNvPr>
          <p:cNvSpPr/>
          <p:nvPr/>
        </p:nvSpPr>
        <p:spPr>
          <a:xfrm>
            <a:off x="4180391" y="2837792"/>
            <a:ext cx="1080120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881406" y="3444527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36</a:t>
            </a:r>
            <a:endParaRPr lang="ru-RU" sz="3200" b="1" dirty="0"/>
          </a:p>
        </p:txBody>
      </p:sp>
      <p:sp>
        <p:nvSpPr>
          <p:cNvPr id="26" name="Скругленный прямоугольник 25">
            <a:hlinkClick r:id="" action="ppaction://noaction">
              <a:snd r:embed="rId2" name="chimes.wav"/>
            </a:hlinkClick>
          </p:cNvPr>
          <p:cNvSpPr/>
          <p:nvPr/>
        </p:nvSpPr>
        <p:spPr>
          <a:xfrm>
            <a:off x="2873475" y="3446128"/>
            <a:ext cx="1080120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470757" y="4017504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42</a:t>
            </a:r>
            <a:endParaRPr lang="ru-RU" sz="3200" b="1" dirty="0"/>
          </a:p>
        </p:txBody>
      </p:sp>
      <p:sp>
        <p:nvSpPr>
          <p:cNvPr id="28" name="Скругленный прямоугольник 27">
            <a:hlinkClick r:id="" action="ppaction://noaction">
              <a:snd r:embed="rId2" name="chimes.wav"/>
            </a:hlinkClick>
          </p:cNvPr>
          <p:cNvSpPr/>
          <p:nvPr/>
        </p:nvSpPr>
        <p:spPr>
          <a:xfrm>
            <a:off x="5451325" y="4001941"/>
            <a:ext cx="1080120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460787" y="4627178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48</a:t>
            </a:r>
            <a:endParaRPr lang="ru-RU" sz="3200" b="1" dirty="0"/>
          </a:p>
        </p:txBody>
      </p:sp>
      <p:sp>
        <p:nvSpPr>
          <p:cNvPr id="30" name="Скругленный прямоугольник 29">
            <a:hlinkClick r:id="" action="ppaction://noaction">
              <a:snd r:embed="rId2" name="chimes.wav"/>
            </a:hlinkClick>
          </p:cNvPr>
          <p:cNvSpPr/>
          <p:nvPr/>
        </p:nvSpPr>
        <p:spPr>
          <a:xfrm>
            <a:off x="5449662" y="4622466"/>
            <a:ext cx="1080120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2858862" y="5204497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54</a:t>
            </a:r>
            <a:endParaRPr lang="ru-RU" sz="3200" b="1" dirty="0"/>
          </a:p>
        </p:txBody>
      </p:sp>
      <p:sp>
        <p:nvSpPr>
          <p:cNvPr id="32" name="Скругленный прямоугольник 31">
            <a:hlinkClick r:id="" action="ppaction://noaction">
              <a:snd r:embed="rId2" name="chimes.wav"/>
            </a:hlinkClick>
          </p:cNvPr>
          <p:cNvSpPr/>
          <p:nvPr/>
        </p:nvSpPr>
        <p:spPr>
          <a:xfrm>
            <a:off x="2858862" y="5228963"/>
            <a:ext cx="1080120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448608" y="5817357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60</a:t>
            </a:r>
            <a:endParaRPr lang="ru-RU" sz="3200" b="1" dirty="0"/>
          </a:p>
        </p:txBody>
      </p:sp>
      <p:sp>
        <p:nvSpPr>
          <p:cNvPr id="34" name="Скругленный прямоугольник 33">
            <a:hlinkClick r:id="" action="ppaction://noaction">
              <a:snd r:embed="rId2" name="chimes.wav"/>
            </a:hlinkClick>
          </p:cNvPr>
          <p:cNvSpPr/>
          <p:nvPr/>
        </p:nvSpPr>
        <p:spPr>
          <a:xfrm>
            <a:off x="5449662" y="5832118"/>
            <a:ext cx="1080120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893378" y="446545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1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907770" y="477233"/>
            <a:ext cx="1080120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6">
            <a:hlinkClick r:id="" action="ppaction://noaction">
              <a:snd r:embed="rId2" name="chimes.wav"/>
            </a:hlinkClick>
          </p:cNvPr>
          <p:cNvSpPr/>
          <p:nvPr/>
        </p:nvSpPr>
        <p:spPr>
          <a:xfrm>
            <a:off x="4150168" y="482626"/>
            <a:ext cx="1080120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5410240" y="473026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ambria Math"/>
                <a:ea typeface="Cambria Math"/>
              </a:rPr>
              <a:t>⤫</a:t>
            </a:r>
            <a:endParaRPr lang="ru-RU" sz="3200" b="1" dirty="0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5410240" y="482626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9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5403126" y="520453"/>
            <a:ext cx="1080120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2904126" y="1106767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ambria Math"/>
                <a:ea typeface="Cambria Math"/>
              </a:rPr>
              <a:t>⤫</a:t>
            </a:r>
            <a:endParaRPr lang="ru-RU" sz="3200" b="1" dirty="0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2904126" y="1106767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8</a:t>
            </a:r>
            <a:endParaRPr lang="ru-RU" sz="3200" b="1" dirty="0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2897668" y="1106767"/>
            <a:ext cx="1080120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5436170" y="1117958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ambria Math"/>
                <a:ea typeface="Cambria Math"/>
              </a:rPr>
              <a:t>⤫</a:t>
            </a:r>
            <a:endParaRPr lang="ru-RU" sz="3200" b="1" dirty="0"/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5436170" y="1117958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10</a:t>
            </a:r>
            <a:endParaRPr lang="ru-RU" sz="3200" b="1" dirty="0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5457807" y="1134419"/>
            <a:ext cx="1080120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173876" y="1690310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ambria Math"/>
                <a:ea typeface="Cambria Math"/>
              </a:rPr>
              <a:t>⤫</a:t>
            </a:r>
            <a:endParaRPr lang="ru-RU" sz="3200" b="1" dirty="0"/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173876" y="1690310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9</a:t>
            </a:r>
            <a:endParaRPr lang="ru-RU" sz="3200" b="1" dirty="0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4180391" y="1719087"/>
            <a:ext cx="1080120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5436170" y="1706058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ambria Math"/>
                <a:ea typeface="Cambria Math"/>
              </a:rPr>
              <a:t>⤫</a:t>
            </a:r>
            <a:endParaRPr lang="ru-RU" sz="3200" b="1" dirty="0"/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436170" y="1706058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15</a:t>
            </a:r>
            <a:endParaRPr lang="ru-RU" sz="3200" b="1" dirty="0"/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5405398" y="1712960"/>
            <a:ext cx="1080120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4180391" y="2270459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ambria Math"/>
                <a:ea typeface="Cambria Math"/>
              </a:rPr>
              <a:t>⤫</a:t>
            </a:r>
            <a:endParaRPr lang="ru-RU" sz="3200" b="1" dirty="0"/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4180391" y="2270459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34</a:t>
            </a:r>
            <a:endParaRPr lang="ru-RU" sz="3200" b="1" dirty="0"/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4180391" y="2285874"/>
            <a:ext cx="1080120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2896722" y="2281075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ambria Math"/>
                <a:ea typeface="Cambria Math"/>
              </a:rPr>
              <a:t>⤫</a:t>
            </a:r>
            <a:endParaRPr lang="ru-RU" sz="3200" b="1" dirty="0"/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2896722" y="2281075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14</a:t>
            </a:r>
            <a:endParaRPr lang="ru-RU" sz="3200" b="1" dirty="0"/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2907770" y="2255974"/>
            <a:ext cx="1080120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2885778" y="2865622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ambria Math"/>
                <a:ea typeface="Cambria Math"/>
              </a:rPr>
              <a:t>⤫</a:t>
            </a:r>
            <a:endParaRPr lang="ru-RU" sz="3200" b="1" dirty="0"/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2885778" y="2865622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40</a:t>
            </a:r>
            <a:endParaRPr lang="ru-RU" sz="3200" b="1" dirty="0"/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2869035" y="2899932"/>
            <a:ext cx="1080120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5462125" y="2837792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ambria Math"/>
                <a:ea typeface="Cambria Math"/>
              </a:rPr>
              <a:t>⤫</a:t>
            </a:r>
            <a:endParaRPr lang="ru-RU" sz="3200" b="1" dirty="0"/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5462125" y="2837792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20</a:t>
            </a:r>
            <a:endParaRPr lang="ru-RU" sz="3200" b="1" dirty="0"/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5462125" y="2847704"/>
            <a:ext cx="1080120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4188303" y="3438791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ambria Math"/>
                <a:ea typeface="Cambria Math"/>
              </a:rPr>
              <a:t>⤫</a:t>
            </a:r>
            <a:endParaRPr lang="ru-RU" sz="3200" b="1" dirty="0"/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4188303" y="3438791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18</a:t>
            </a:r>
            <a:endParaRPr lang="ru-RU" sz="3200" b="1" dirty="0"/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4194286" y="3446128"/>
            <a:ext cx="1080120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5410240" y="3420050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ambria Math"/>
                <a:ea typeface="Cambria Math"/>
              </a:rPr>
              <a:t>⤫</a:t>
            </a:r>
            <a:endParaRPr lang="ru-RU" sz="3200" b="1" dirty="0"/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5410240" y="3420050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56</a:t>
            </a:r>
            <a:endParaRPr lang="ru-RU" sz="3200" b="1" dirty="0"/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5401454" y="3440209"/>
            <a:ext cx="1080120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4188983" y="4027241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ambria Math"/>
                <a:ea typeface="Cambria Math"/>
              </a:rPr>
              <a:t>⤫</a:t>
            </a:r>
            <a:endParaRPr lang="ru-RU" sz="3200" b="1" dirty="0"/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4188983" y="4027241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24</a:t>
            </a:r>
            <a:endParaRPr lang="ru-RU" sz="3200" b="1" dirty="0"/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4188983" y="4065780"/>
            <a:ext cx="1080120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2881406" y="4039235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ambria Math"/>
                <a:ea typeface="Cambria Math"/>
              </a:rPr>
              <a:t>⤫</a:t>
            </a:r>
            <a:endParaRPr lang="ru-RU" sz="3200" b="1" dirty="0"/>
          </a:p>
        </p:txBody>
      </p:sp>
      <p:sp>
        <p:nvSpPr>
          <p:cNvPr id="75" name="Скругленный прямоугольник 74"/>
          <p:cNvSpPr/>
          <p:nvPr/>
        </p:nvSpPr>
        <p:spPr>
          <a:xfrm>
            <a:off x="2881406" y="4039235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3</a:t>
            </a:r>
            <a:r>
              <a:rPr lang="ru-RU" sz="3200" b="1" dirty="0" smtClean="0"/>
              <a:t>5</a:t>
            </a:r>
            <a:endParaRPr lang="ru-RU" sz="3200" b="1" dirty="0"/>
          </a:p>
        </p:txBody>
      </p:sp>
      <p:sp>
        <p:nvSpPr>
          <p:cNvPr id="76" name="Скругленный прямоугольник 75"/>
          <p:cNvSpPr/>
          <p:nvPr/>
        </p:nvSpPr>
        <p:spPr>
          <a:xfrm>
            <a:off x="2771800" y="4230111"/>
            <a:ext cx="1080120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2882630" y="4622466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ambria Math"/>
                <a:ea typeface="Cambria Math"/>
              </a:rPr>
              <a:t>⤫</a:t>
            </a:r>
            <a:endParaRPr lang="ru-RU" sz="3200" b="1" dirty="0"/>
          </a:p>
        </p:txBody>
      </p:sp>
      <p:sp>
        <p:nvSpPr>
          <p:cNvPr id="78" name="Скругленный прямоугольник 77"/>
          <p:cNvSpPr/>
          <p:nvPr/>
        </p:nvSpPr>
        <p:spPr>
          <a:xfrm>
            <a:off x="2882630" y="4622466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28</a:t>
            </a:r>
            <a:endParaRPr lang="ru-RU" sz="3200" b="1" dirty="0"/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2869035" y="4636636"/>
            <a:ext cx="1080120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4161599" y="4605304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ambria Math"/>
                <a:ea typeface="Cambria Math"/>
              </a:rPr>
              <a:t>⤫</a:t>
            </a:r>
            <a:endParaRPr lang="ru-RU" sz="3200" b="1" dirty="0"/>
          </a:p>
        </p:txBody>
      </p:sp>
      <p:sp>
        <p:nvSpPr>
          <p:cNvPr id="81" name="Скругленный прямоугольник 80"/>
          <p:cNvSpPr/>
          <p:nvPr/>
        </p:nvSpPr>
        <p:spPr>
          <a:xfrm>
            <a:off x="4161599" y="4605304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63</a:t>
            </a:r>
            <a:endParaRPr lang="ru-RU" sz="3200" b="1" dirty="0"/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4180391" y="4615898"/>
            <a:ext cx="1080120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Скругленный прямоугольник 82"/>
          <p:cNvSpPr/>
          <p:nvPr/>
        </p:nvSpPr>
        <p:spPr>
          <a:xfrm>
            <a:off x="4150168" y="5210548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ambria Math"/>
                <a:ea typeface="Cambria Math"/>
              </a:rPr>
              <a:t>⤫</a:t>
            </a:r>
            <a:endParaRPr lang="ru-RU" sz="3200" b="1" dirty="0"/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4150168" y="5210548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45</a:t>
            </a:r>
            <a:endParaRPr lang="ru-RU" sz="3200" b="1" dirty="0"/>
          </a:p>
        </p:txBody>
      </p:sp>
      <p:sp>
        <p:nvSpPr>
          <p:cNvPr id="85" name="Скругленный прямоугольник 84"/>
          <p:cNvSpPr/>
          <p:nvPr/>
        </p:nvSpPr>
        <p:spPr>
          <a:xfrm>
            <a:off x="4148635" y="5228963"/>
            <a:ext cx="1080120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Скругленный прямоугольник 85"/>
          <p:cNvSpPr/>
          <p:nvPr/>
        </p:nvSpPr>
        <p:spPr>
          <a:xfrm>
            <a:off x="5451325" y="5219892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ambria Math"/>
                <a:ea typeface="Cambria Math"/>
              </a:rPr>
              <a:t>⤫</a:t>
            </a:r>
            <a:endParaRPr lang="ru-RU" sz="3200" b="1" dirty="0"/>
          </a:p>
        </p:txBody>
      </p:sp>
      <p:sp>
        <p:nvSpPr>
          <p:cNvPr id="87" name="Скругленный прямоугольник 86"/>
          <p:cNvSpPr/>
          <p:nvPr/>
        </p:nvSpPr>
        <p:spPr>
          <a:xfrm>
            <a:off x="5468026" y="5228963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27</a:t>
            </a:r>
            <a:endParaRPr lang="ru-RU" sz="3200" b="1" dirty="0"/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2885778" y="5795099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ambria Math"/>
                <a:ea typeface="Cambria Math"/>
              </a:rPr>
              <a:t>⤫</a:t>
            </a:r>
            <a:endParaRPr lang="ru-RU" sz="3200" b="1" dirty="0"/>
          </a:p>
        </p:txBody>
      </p:sp>
      <p:sp>
        <p:nvSpPr>
          <p:cNvPr id="89" name="Скругленный прямоугольник 88"/>
          <p:cNvSpPr/>
          <p:nvPr/>
        </p:nvSpPr>
        <p:spPr>
          <a:xfrm>
            <a:off x="2885778" y="5795099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61</a:t>
            </a:r>
            <a:endParaRPr lang="ru-RU" sz="3200" b="1" dirty="0"/>
          </a:p>
        </p:txBody>
      </p:sp>
      <p:sp>
        <p:nvSpPr>
          <p:cNvPr id="90" name="Скругленный прямоугольник 89"/>
          <p:cNvSpPr/>
          <p:nvPr/>
        </p:nvSpPr>
        <p:spPr>
          <a:xfrm>
            <a:off x="2885778" y="5819013"/>
            <a:ext cx="1080120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Скругленный прямоугольник 90"/>
          <p:cNvSpPr/>
          <p:nvPr/>
        </p:nvSpPr>
        <p:spPr>
          <a:xfrm>
            <a:off x="4165527" y="5809871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ambria Math"/>
                <a:ea typeface="Cambria Math"/>
              </a:rPr>
              <a:t>⤫</a:t>
            </a:r>
            <a:endParaRPr lang="ru-RU" sz="3200" b="1" dirty="0"/>
          </a:p>
        </p:txBody>
      </p:sp>
      <p:sp>
        <p:nvSpPr>
          <p:cNvPr id="92" name="Скругленный прямоугольник 91"/>
          <p:cNvSpPr/>
          <p:nvPr/>
        </p:nvSpPr>
        <p:spPr>
          <a:xfrm>
            <a:off x="4165527" y="5809871"/>
            <a:ext cx="108012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6</a:t>
            </a:r>
          </a:p>
        </p:txBody>
      </p:sp>
      <p:sp>
        <p:nvSpPr>
          <p:cNvPr id="93" name="Скругленный прямоугольник 92"/>
          <p:cNvSpPr/>
          <p:nvPr/>
        </p:nvSpPr>
        <p:spPr>
          <a:xfrm>
            <a:off x="4155367" y="5817357"/>
            <a:ext cx="1080120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Скругленный прямоугольник 93"/>
          <p:cNvSpPr/>
          <p:nvPr/>
        </p:nvSpPr>
        <p:spPr>
          <a:xfrm>
            <a:off x="5468161" y="5219892"/>
            <a:ext cx="1080120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74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5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3" fill="hold">
                      <p:stCondLst>
                        <p:cond delay="0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77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8" fill="hold">
                      <p:stCondLst>
                        <p:cond delay="0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2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4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0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3" fill="hold">
                      <p:stCondLst>
                        <p:cond delay="0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7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9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327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8" fill="hold">
                      <p:stCondLst>
                        <p:cond delay="0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2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4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5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3" fill="hold">
                      <p:stCondLst>
                        <p:cond delay="0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9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377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8" fill="hold">
                      <p:stCondLst>
                        <p:cond delay="0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2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4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5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40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3" fill="hold">
                      <p:stCondLst>
                        <p:cond delay="0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7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8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9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427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8" fill="hold">
                      <p:stCondLst>
                        <p:cond delay="0"/>
                      </p:stCondLst>
                      <p:childTnLst>
                        <p:par>
                          <p:cTn id="429" fill="hold">
                            <p:stCondLst>
                              <p:cond delay="0"/>
                            </p:stCondLst>
                            <p:childTnLst>
                              <p:par>
                                <p:cTn id="43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2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0" fill="hold">
                      <p:stCondLst>
                        <p:cond delay="indefinite"/>
                      </p:stCondLst>
                      <p:childTnLst>
                        <p:par>
                          <p:cTn id="441" fill="hold">
                            <p:stCondLst>
                              <p:cond delay="0"/>
                            </p:stCondLst>
                            <p:childTnLst>
                              <p:par>
                                <p:cTn id="44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4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452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3" fill="hold">
                      <p:stCondLst>
                        <p:cond delay="0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7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5" fill="hold">
                      <p:stCondLst>
                        <p:cond delay="indefinite"/>
                      </p:stCondLst>
                      <p:childTnLst>
                        <p:par>
                          <p:cTn id="466" fill="hold">
                            <p:stCondLst>
                              <p:cond delay="0"/>
                            </p:stCondLst>
                            <p:childTnLst>
                              <p:par>
                                <p:cTn id="46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9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477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8" fill="hold">
                      <p:stCondLst>
                        <p:cond delay="0"/>
                      </p:stCondLst>
                      <p:childTnLst>
                        <p:par>
                          <p:cTn id="479" fill="hold">
                            <p:stCondLst>
                              <p:cond delay="0"/>
                            </p:stCondLst>
                            <p:childTnLst>
                              <p:par>
                                <p:cTn id="48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2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3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0" fill="hold">
                      <p:stCondLst>
                        <p:cond delay="indefinite"/>
                      </p:stCondLst>
                      <p:childTnLst>
                        <p:par>
                          <p:cTn id="491" fill="hold">
                            <p:stCondLst>
                              <p:cond delay="0"/>
                            </p:stCondLst>
                            <p:childTnLst>
                              <p:par>
                                <p:cTn id="49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4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5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50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3" fill="hold">
                      <p:stCondLst>
                        <p:cond delay="0"/>
                      </p:stCondLst>
                      <p:childTnLst>
                        <p:par>
                          <p:cTn id="504" fill="hold">
                            <p:stCondLst>
                              <p:cond delay="0"/>
                            </p:stCondLst>
                            <p:childTnLst>
                              <p:par>
                                <p:cTn id="50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7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8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5" fill="hold">
                      <p:stCondLst>
                        <p:cond delay="indefinite"/>
                      </p:stCondLst>
                      <p:childTnLst>
                        <p:par>
                          <p:cTn id="516" fill="hold">
                            <p:stCondLst>
                              <p:cond delay="0"/>
                            </p:stCondLst>
                            <p:childTnLst>
                              <p:par>
                                <p:cTn id="51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9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0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527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8" fill="hold">
                      <p:stCondLst>
                        <p:cond delay="0"/>
                      </p:stCondLst>
                      <p:childTnLst>
                        <p:par>
                          <p:cTn id="529" fill="hold">
                            <p:stCondLst>
                              <p:cond delay="0"/>
                            </p:stCondLst>
                            <p:childTnLst>
                              <p:par>
                                <p:cTn id="53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2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3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0" fill="hold">
                      <p:stCondLst>
                        <p:cond delay="indefinite"/>
                      </p:stCondLst>
                      <p:childTnLst>
                        <p:par>
                          <p:cTn id="541" fill="hold">
                            <p:stCondLst>
                              <p:cond delay="0"/>
                            </p:stCondLst>
                            <p:childTnLst>
                              <p:par>
                                <p:cTn id="54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4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5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552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3" fill="hold">
                      <p:stCondLst>
                        <p:cond delay="0"/>
                      </p:stCondLst>
                      <p:childTnLst>
                        <p:par>
                          <p:cTn id="554" fill="hold">
                            <p:stCondLst>
                              <p:cond delay="0"/>
                            </p:stCondLst>
                            <p:childTnLst>
                              <p:par>
                                <p:cTn id="55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7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8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5" fill="hold">
                      <p:stCondLst>
                        <p:cond delay="indefinite"/>
                      </p:stCondLst>
                      <p:childTnLst>
                        <p:par>
                          <p:cTn id="566" fill="hold">
                            <p:stCondLst>
                              <p:cond delay="0"/>
                            </p:stCondLst>
                            <p:childTnLst>
                              <p:par>
                                <p:cTn id="56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0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577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8" fill="hold">
                      <p:stCondLst>
                        <p:cond delay="0"/>
                      </p:stCondLst>
                      <p:childTnLst>
                        <p:par>
                          <p:cTn id="579" fill="hold">
                            <p:stCondLst>
                              <p:cond delay="0"/>
                            </p:stCondLst>
                            <p:childTnLst>
                              <p:par>
                                <p:cTn id="58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2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3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0" fill="hold">
                      <p:stCondLst>
                        <p:cond delay="indefinite"/>
                      </p:stCondLst>
                      <p:childTnLst>
                        <p:par>
                          <p:cTn id="591" fill="hold">
                            <p:stCondLst>
                              <p:cond delay="0"/>
                            </p:stCondLst>
                            <p:childTnLst>
                              <p:par>
                                <p:cTn id="59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4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5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602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3" fill="hold">
                      <p:stCondLst>
                        <p:cond delay="0"/>
                      </p:stCondLst>
                      <p:childTnLst>
                        <p:par>
                          <p:cTn id="604" fill="hold">
                            <p:stCondLst>
                              <p:cond delay="0"/>
                            </p:stCondLst>
                            <p:childTnLst>
                              <p:par>
                                <p:cTn id="60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7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8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5" fill="hold">
                      <p:stCondLst>
                        <p:cond delay="indefinite"/>
                      </p:stCondLst>
                      <p:childTnLst>
                        <p:par>
                          <p:cTn id="616" fill="hold">
                            <p:stCondLst>
                              <p:cond delay="0"/>
                            </p:stCondLst>
                            <p:childTnLst>
                              <p:par>
                                <p:cTn id="61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9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0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627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8" fill="hold">
                      <p:stCondLst>
                        <p:cond delay="0"/>
                      </p:stCondLst>
                      <p:childTnLst>
                        <p:par>
                          <p:cTn id="629" fill="hold">
                            <p:stCondLst>
                              <p:cond delay="0"/>
                            </p:stCondLst>
                            <p:childTnLst>
                              <p:par>
                                <p:cTn id="63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2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3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0" fill="hold">
                      <p:stCondLst>
                        <p:cond delay="indefinite"/>
                      </p:stCondLst>
                      <p:childTnLst>
                        <p:par>
                          <p:cTn id="641" fill="hold">
                            <p:stCondLst>
                              <p:cond delay="0"/>
                            </p:stCondLst>
                            <p:childTnLst>
                              <p:par>
                                <p:cTn id="64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4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5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65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3" fill="hold">
                      <p:stCondLst>
                        <p:cond delay="0"/>
                      </p:stCondLst>
                      <p:childTnLst>
                        <p:par>
                          <p:cTn id="654" fill="hold">
                            <p:stCondLst>
                              <p:cond delay="0"/>
                            </p:stCondLst>
                            <p:childTnLst>
                              <p:par>
                                <p:cTn id="65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7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8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5" fill="hold">
                      <p:stCondLst>
                        <p:cond delay="indefinite"/>
                      </p:stCondLst>
                      <p:childTnLst>
                        <p:par>
                          <p:cTn id="666" fill="hold">
                            <p:stCondLst>
                              <p:cond delay="0"/>
                            </p:stCondLst>
                            <p:childTnLst>
                              <p:par>
                                <p:cTn id="66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9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0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677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8" fill="hold">
                      <p:stCondLst>
                        <p:cond delay="0"/>
                      </p:stCondLst>
                      <p:childTnLst>
                        <p:par>
                          <p:cTn id="679" fill="hold">
                            <p:stCondLst>
                              <p:cond delay="0"/>
                            </p:stCondLst>
                            <p:childTnLst>
                              <p:par>
                                <p:cTn id="68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2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3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0" fill="hold">
                      <p:stCondLst>
                        <p:cond delay="indefinite"/>
                      </p:stCondLst>
                      <p:childTnLst>
                        <p:par>
                          <p:cTn id="691" fill="hold">
                            <p:stCondLst>
                              <p:cond delay="0"/>
                            </p:stCondLst>
                            <p:childTnLst>
                              <p:par>
                                <p:cTn id="69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4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5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702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3" fill="hold">
                      <p:stCondLst>
                        <p:cond delay="0"/>
                      </p:stCondLst>
                      <p:childTnLst>
                        <p:par>
                          <p:cTn id="704" fill="hold">
                            <p:stCondLst>
                              <p:cond delay="0"/>
                            </p:stCondLst>
                            <p:childTnLst>
                              <p:par>
                                <p:cTn id="70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7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8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5" fill="hold">
                      <p:stCondLst>
                        <p:cond delay="indefinite"/>
                      </p:stCondLst>
                      <p:childTnLst>
                        <p:par>
                          <p:cTn id="716" fill="hold">
                            <p:stCondLst>
                              <p:cond delay="0"/>
                            </p:stCondLst>
                            <p:childTnLst>
                              <p:par>
                                <p:cTn id="71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9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0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727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8" fill="hold">
                      <p:stCondLst>
                        <p:cond delay="0"/>
                      </p:stCondLst>
                      <p:childTnLst>
                        <p:par>
                          <p:cTn id="729" fill="hold">
                            <p:stCondLst>
                              <p:cond delay="0"/>
                            </p:stCondLst>
                            <p:childTnLst>
                              <p:par>
                                <p:cTn id="73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2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3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0" fill="hold">
                      <p:stCondLst>
                        <p:cond delay="indefinite"/>
                      </p:stCondLst>
                      <p:childTnLst>
                        <p:par>
                          <p:cTn id="741" fill="hold">
                            <p:stCondLst>
                              <p:cond delay="0"/>
                            </p:stCondLst>
                            <p:childTnLst>
                              <p:par>
                                <p:cTn id="74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4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5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6" grpId="0" animBg="1"/>
      <p:bldP spid="16" grpId="1" animBg="1"/>
      <p:bldP spid="17" grpId="0" animBg="1"/>
      <p:bldP spid="17" grpId="1" animBg="1"/>
      <p:bldP spid="19" grpId="0" animBg="1"/>
      <p:bldP spid="19" grpId="1" animBg="1"/>
      <p:bldP spid="21" grpId="0" animBg="1"/>
      <p:bldP spid="21" grpId="1" animBg="1"/>
      <p:bldP spid="23" grpId="0" animBg="1"/>
      <p:bldP spid="23" grpId="1" animBg="1"/>
      <p:bldP spid="25" grpId="0" animBg="1"/>
      <p:bldP spid="25" grpId="1" animBg="1"/>
      <p:bldP spid="27" grpId="0" animBg="1"/>
      <p:bldP spid="27" grpId="1" animBg="1"/>
      <p:bldP spid="29" grpId="0" animBg="1"/>
      <p:bldP spid="29" grpId="1" animBg="1"/>
      <p:bldP spid="31" grpId="0" animBg="1"/>
      <p:bldP spid="31" grpId="1" animBg="1"/>
      <p:bldP spid="33" grpId="0" animBg="1"/>
      <p:bldP spid="33" grpId="1" animBg="1"/>
      <p:bldP spid="35" grpId="0" animBg="1"/>
      <p:bldP spid="35" grpId="1" animBg="1"/>
      <p:bldP spid="38" grpId="0" animBg="1"/>
      <p:bldP spid="38" grpId="1" animBg="1"/>
      <p:bldP spid="39" grpId="0" animBg="1"/>
      <p:bldP spid="39" grpId="1" animBg="1"/>
      <p:bldP spid="41" grpId="0" animBg="1"/>
      <p:bldP spid="41" grpId="1" animBg="1"/>
      <p:bldP spid="42" grpId="0" animBg="1"/>
      <p:bldP spid="42" grpId="1" animBg="1"/>
      <p:bldP spid="44" grpId="0" animBg="1"/>
      <p:bldP spid="44" grpId="1" animBg="1"/>
      <p:bldP spid="45" grpId="0" animBg="1"/>
      <p:bldP spid="45" grpId="1" animBg="1"/>
      <p:bldP spid="47" grpId="0" animBg="1"/>
      <p:bldP spid="47" grpId="1" animBg="1"/>
      <p:bldP spid="48" grpId="0" animBg="1"/>
      <p:bldP spid="48" grpId="1" animBg="1"/>
      <p:bldP spid="50" grpId="0" animBg="1"/>
      <p:bldP spid="50" grpId="1" animBg="1"/>
      <p:bldP spid="51" grpId="0" animBg="1"/>
      <p:bldP spid="51" grpId="1" animBg="1"/>
      <p:bldP spid="53" grpId="0" animBg="1"/>
      <p:bldP spid="53" grpId="1" animBg="1"/>
      <p:bldP spid="54" grpId="0" animBg="1"/>
      <p:bldP spid="54" grpId="1" animBg="1"/>
      <p:bldP spid="56" grpId="0" animBg="1"/>
      <p:bldP spid="56" grpId="1" animBg="1"/>
      <p:bldP spid="57" grpId="0" animBg="1"/>
      <p:bldP spid="57" grpId="1" animBg="1"/>
      <p:bldP spid="59" grpId="0" animBg="1"/>
      <p:bldP spid="59" grpId="1" animBg="1"/>
      <p:bldP spid="60" grpId="0" animBg="1"/>
      <p:bldP spid="60" grpId="1" animBg="1"/>
      <p:bldP spid="62" grpId="0" animBg="1"/>
      <p:bldP spid="62" grpId="1" animBg="1"/>
      <p:bldP spid="63" grpId="0" animBg="1"/>
      <p:bldP spid="63" grpId="1" animBg="1"/>
      <p:bldP spid="65" grpId="0" animBg="1"/>
      <p:bldP spid="65" grpId="1" animBg="1"/>
      <p:bldP spid="66" grpId="0" animBg="1"/>
      <p:bldP spid="66" grpId="1" animBg="1"/>
      <p:bldP spid="68" grpId="0" animBg="1"/>
      <p:bldP spid="68" grpId="1" animBg="1"/>
      <p:bldP spid="69" grpId="0" animBg="1"/>
      <p:bldP spid="69" grpId="1" animBg="1"/>
      <p:bldP spid="71" grpId="0" animBg="1"/>
      <p:bldP spid="71" grpId="1" animBg="1"/>
      <p:bldP spid="72" grpId="0" animBg="1"/>
      <p:bldP spid="72" grpId="1" animBg="1"/>
      <p:bldP spid="74" grpId="0" animBg="1"/>
      <p:bldP spid="74" grpId="1" animBg="1"/>
      <p:bldP spid="75" grpId="0" animBg="1"/>
      <p:bldP spid="75" grpId="1" animBg="1"/>
      <p:bldP spid="77" grpId="0" animBg="1"/>
      <p:bldP spid="77" grpId="1" animBg="1"/>
      <p:bldP spid="78" grpId="0" animBg="1"/>
      <p:bldP spid="78" grpId="1" animBg="1"/>
      <p:bldP spid="80" grpId="0" animBg="1"/>
      <p:bldP spid="80" grpId="1" animBg="1"/>
      <p:bldP spid="81" grpId="0" animBg="1"/>
      <p:bldP spid="81" grpId="1" animBg="1"/>
      <p:bldP spid="83" grpId="0" animBg="1"/>
      <p:bldP spid="83" grpId="1" animBg="1"/>
      <p:bldP spid="84" grpId="0" animBg="1"/>
      <p:bldP spid="84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1" grpId="0" animBg="1"/>
      <p:bldP spid="91" grpId="1" animBg="1"/>
      <p:bldP spid="92" grpId="0" animBg="1"/>
      <p:bldP spid="9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8431" y="-34861"/>
            <a:ext cx="9144000" cy="830979"/>
          </a:xfrm>
          <a:prstGeom prst="rect">
            <a:avLst/>
          </a:prstGeom>
        </p:spPr>
        <p:txBody>
          <a:bodyPr lIns="91420" tIns="45711" rIns="91420" bIns="45711">
            <a:spAutoFit/>
          </a:bodyPr>
          <a:lstStyle/>
          <a:p>
            <a:pPr algn="ctr">
              <a:defRPr/>
            </a:pPr>
            <a:r>
              <a:rPr lang="uk-UA" sz="4800" b="1" spc="50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ПОРАХУЙ  ТРИКУТНИКИ</a:t>
            </a:r>
            <a:endParaRPr lang="ru-RU" sz="4800" b="1" spc="50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428860" y="1904990"/>
            <a:ext cx="5905500" cy="3071284"/>
          </a:xfrm>
          <a:prstGeom prst="rect">
            <a:avLst/>
          </a:prstGeom>
          <a:noFill/>
          <a:ln w="76200">
            <a:solidFill>
              <a:srgbClr val="CC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2428860" y="1928802"/>
            <a:ext cx="5905500" cy="3071284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 flipV="1">
            <a:off x="2428860" y="1928802"/>
            <a:ext cx="5905500" cy="3071284"/>
          </a:xfrm>
          <a:prstGeom prst="line">
            <a:avLst/>
          </a:prstGeom>
          <a:noFill/>
          <a:ln w="76200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500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11"/>
          <p:cNvSpPr>
            <a:spLocks noChangeArrowheads="1"/>
          </p:cNvSpPr>
          <p:nvPr/>
        </p:nvSpPr>
        <p:spPr bwMode="auto">
          <a:xfrm rot="10800000">
            <a:off x="2643174" y="2571744"/>
            <a:ext cx="5832475" cy="1152525"/>
          </a:xfrm>
          <a:prstGeom prst="triangle">
            <a:avLst>
              <a:gd name="adj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2627784" y="3789040"/>
            <a:ext cx="5759450" cy="1152525"/>
          </a:xfrm>
          <a:prstGeom prst="triangle">
            <a:avLst>
              <a:gd name="adj" fmla="val 50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auto">
          <a:xfrm rot="5400000">
            <a:off x="2771902" y="2276773"/>
            <a:ext cx="2376487" cy="295275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 rot="16200000">
            <a:off x="5868244" y="2348782"/>
            <a:ext cx="2305051" cy="2881313"/>
          </a:xfrm>
          <a:prstGeom prst="triangle">
            <a:avLst>
              <a:gd name="adj" fmla="val 50000"/>
            </a:avLst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AutoShape 13"/>
          <p:cNvSpPr>
            <a:spLocks noChangeArrowheads="1"/>
          </p:cNvSpPr>
          <p:nvPr/>
        </p:nvSpPr>
        <p:spPr bwMode="auto">
          <a:xfrm>
            <a:off x="2483768" y="2636912"/>
            <a:ext cx="5905500" cy="2305051"/>
          </a:xfrm>
          <a:prstGeom prst="rtTriangl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 rot="10800000">
            <a:off x="2483768" y="2564906"/>
            <a:ext cx="5976938" cy="2376487"/>
          </a:xfrm>
          <a:prstGeom prst="rtTriangl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AutoShape 19"/>
          <p:cNvSpPr>
            <a:spLocks noChangeArrowheads="1"/>
          </p:cNvSpPr>
          <p:nvPr/>
        </p:nvSpPr>
        <p:spPr bwMode="auto">
          <a:xfrm flipV="1">
            <a:off x="2483768" y="2564906"/>
            <a:ext cx="5929354" cy="2376487"/>
          </a:xfrm>
          <a:prstGeom prst="rtTriangle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AutoShape 20"/>
          <p:cNvSpPr>
            <a:spLocks noChangeArrowheads="1"/>
          </p:cNvSpPr>
          <p:nvPr/>
        </p:nvSpPr>
        <p:spPr bwMode="auto">
          <a:xfrm flipH="1">
            <a:off x="2483768" y="2564905"/>
            <a:ext cx="6000792" cy="2357455"/>
          </a:xfrm>
          <a:prstGeom prst="rtTriangle">
            <a:avLst/>
          </a:prstGeom>
          <a:solidFill>
            <a:srgbClr val="FF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14282" y="1000108"/>
            <a:ext cx="181155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3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8</a:t>
            </a:r>
            <a:endParaRPr lang="ru-RU" sz="13800" dirty="0"/>
          </a:p>
        </p:txBody>
      </p:sp>
    </p:spTree>
    <p:extLst>
      <p:ext uri="{BB962C8B-B14F-4D97-AF65-F5344CB8AC3E}">
        <p14:creationId xmlns:p14="http://schemas.microsoft.com/office/powerpoint/2010/main" val="3584500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openDmn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28575" y="-245285"/>
            <a:ext cx="9144000" cy="830979"/>
          </a:xfrm>
          <a:prstGeom prst="rect">
            <a:avLst/>
          </a:prstGeom>
        </p:spPr>
        <p:txBody>
          <a:bodyPr lIns="91420" tIns="45711" rIns="91420" bIns="45711">
            <a:spAutoFit/>
          </a:bodyPr>
          <a:lstStyle/>
          <a:p>
            <a:pPr algn="ctr">
              <a:defRPr/>
            </a:pPr>
            <a:endParaRPr lang="uk-UA" sz="2400" b="1" spc="50" dirty="0" smtClean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r>
              <a:rPr lang="uk-UA" sz="2400" b="1" spc="50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СКЛАДАЄМО </a:t>
            </a:r>
            <a:r>
              <a:rPr lang="uk-UA" sz="2400" b="1" spc="50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ТАБЛИЦЮ</a:t>
            </a:r>
            <a:endParaRPr lang="ru-RU" sz="2400" b="1" spc="50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43608" y="401028"/>
            <a:ext cx="6643733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uk-UA" sz="3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7+7=</a:t>
            </a:r>
            <a:r>
              <a:rPr lang="uk-U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14</a:t>
            </a:r>
            <a:endParaRPr lang="uk-UA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itchFamily="18" charset="0"/>
            </a:endParaRPr>
          </a:p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uk-UA" sz="3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7+7+7=</a:t>
            </a:r>
            <a:r>
              <a:rPr lang="uk-U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21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uk-UA" sz="3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7+7+7+7=</a:t>
            </a:r>
            <a:r>
              <a:rPr lang="uk-U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28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uk-UA" sz="3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7+7+7+7+7=</a:t>
            </a:r>
            <a:r>
              <a:rPr lang="uk-U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35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uk-UA" sz="3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7+7+7+7+7+7=</a:t>
            </a:r>
            <a:r>
              <a:rPr lang="uk-U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42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uk-UA" sz="3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7+7+7+7+7+7+7=</a:t>
            </a:r>
            <a:r>
              <a:rPr lang="uk-U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49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uk-UA" sz="3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7+7+7+7+7+7+7+7=</a:t>
            </a:r>
            <a:r>
              <a:rPr lang="uk-U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56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uk-UA" sz="3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7+7+7+7+7+7+7+7+7=</a:t>
            </a:r>
            <a:r>
              <a:rPr lang="uk-U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63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endParaRPr lang="uk-UA" sz="6000" b="1" dirty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552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827584" y="188640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600" b="1" dirty="0" smtClean="0">
                <a:solidFill>
                  <a:srgbClr val="0000CC"/>
                </a:solidFill>
                <a:latin typeface="Cambria" pitchFamily="18" charset="0"/>
              </a:rPr>
              <a:t>7</a:t>
            </a:r>
            <a:r>
              <a:rPr lang="uk-UA" sz="9600" b="1" dirty="0" smtClean="0">
                <a:solidFill>
                  <a:srgbClr val="FF0000"/>
                </a:solidFill>
                <a:latin typeface="Cambria" pitchFamily="18" charset="0"/>
              </a:rPr>
              <a:t> · 2 =</a:t>
            </a:r>
            <a:endParaRPr lang="ru-RU" sz="96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71600" y="1772816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600" b="1" dirty="0" smtClean="0">
                <a:solidFill>
                  <a:srgbClr val="0000CC"/>
                </a:solidFill>
                <a:latin typeface="Cambria" pitchFamily="18" charset="0"/>
              </a:rPr>
              <a:t>7</a:t>
            </a:r>
            <a:r>
              <a:rPr lang="uk-UA" sz="9600" b="1" dirty="0" smtClean="0">
                <a:solidFill>
                  <a:srgbClr val="FF0000"/>
                </a:solidFill>
                <a:latin typeface="Cambria" pitchFamily="18" charset="0"/>
              </a:rPr>
              <a:t> · 3 =</a:t>
            </a:r>
            <a:endParaRPr lang="ru-RU" sz="96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71600" y="3284984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600" b="1" dirty="0" smtClean="0">
                <a:solidFill>
                  <a:srgbClr val="0000CC"/>
                </a:solidFill>
                <a:latin typeface="Cambria" pitchFamily="18" charset="0"/>
              </a:rPr>
              <a:t>7</a:t>
            </a:r>
            <a:r>
              <a:rPr lang="uk-UA" sz="9600" b="1" dirty="0" smtClean="0">
                <a:solidFill>
                  <a:srgbClr val="FF0000"/>
                </a:solidFill>
                <a:latin typeface="Cambria" pitchFamily="18" charset="0"/>
              </a:rPr>
              <a:t> · 4 =</a:t>
            </a:r>
            <a:endParaRPr lang="ru-RU" sz="96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71600" y="4725144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600" b="1" dirty="0" smtClean="0">
                <a:solidFill>
                  <a:srgbClr val="0000CC"/>
                </a:solidFill>
                <a:latin typeface="Cambria" pitchFamily="18" charset="0"/>
              </a:rPr>
              <a:t>7</a:t>
            </a:r>
            <a:r>
              <a:rPr lang="uk-UA" sz="9600" b="1" dirty="0" smtClean="0">
                <a:solidFill>
                  <a:srgbClr val="FF0000"/>
                </a:solidFill>
                <a:latin typeface="Cambria" pitchFamily="18" charset="0"/>
              </a:rPr>
              <a:t> · 5 =</a:t>
            </a:r>
            <a:endParaRPr lang="ru-RU" sz="96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55976" y="260648"/>
            <a:ext cx="20162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600" b="1" dirty="0" smtClean="0">
                <a:solidFill>
                  <a:srgbClr val="002060"/>
                </a:solidFill>
                <a:latin typeface="Cambria" pitchFamily="18" charset="0"/>
              </a:rPr>
              <a:t>14</a:t>
            </a:r>
            <a:endParaRPr lang="ru-RU" sz="96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355976" y="1844824"/>
            <a:ext cx="20162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600" b="1" dirty="0" smtClean="0">
                <a:solidFill>
                  <a:srgbClr val="002060"/>
                </a:solidFill>
                <a:latin typeface="Cambria" pitchFamily="18" charset="0"/>
              </a:rPr>
              <a:t>21</a:t>
            </a:r>
            <a:endParaRPr lang="ru-RU" sz="96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99992" y="3356992"/>
            <a:ext cx="20162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600" b="1" dirty="0" smtClean="0">
                <a:solidFill>
                  <a:srgbClr val="002060"/>
                </a:solidFill>
                <a:latin typeface="Cambria" pitchFamily="18" charset="0"/>
              </a:rPr>
              <a:t>28</a:t>
            </a:r>
            <a:endParaRPr lang="ru-RU" sz="96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427984" y="4797152"/>
            <a:ext cx="20162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600" b="1" dirty="0" smtClean="0">
                <a:solidFill>
                  <a:srgbClr val="002060"/>
                </a:solidFill>
                <a:latin typeface="Cambria" pitchFamily="18" charset="0"/>
              </a:rPr>
              <a:t>35</a:t>
            </a:r>
            <a:endParaRPr lang="ru-RU" sz="9600" b="1" dirty="0">
              <a:solidFill>
                <a:srgbClr val="00206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35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355</TotalTime>
  <Words>185</Words>
  <Application>Microsoft Office PowerPoint</Application>
  <PresentationFormat>Экран (4:3)</PresentationFormat>
  <Paragraphs>113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Arial</vt:lpstr>
      <vt:lpstr>Bookman Old Style</vt:lpstr>
      <vt:lpstr>Calibri</vt:lpstr>
      <vt:lpstr>Cambria</vt:lpstr>
      <vt:lpstr>Cambria Math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Славон</dc:creator>
  <cp:lastModifiedBy>Alla Kravchenko</cp:lastModifiedBy>
  <cp:revision>84</cp:revision>
  <dcterms:created xsi:type="dcterms:W3CDTF">2013-08-24T10:46:46Z</dcterms:created>
  <dcterms:modified xsi:type="dcterms:W3CDTF">2020-09-04T12:19:13Z</dcterms:modified>
</cp:coreProperties>
</file>