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9" r:id="rId3"/>
    <p:sldId id="264" r:id="rId4"/>
    <p:sldId id="260" r:id="rId5"/>
    <p:sldId id="261" r:id="rId6"/>
    <p:sldId id="258" r:id="rId7"/>
    <p:sldId id="268" r:id="rId8"/>
    <p:sldId id="266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302E2-D05F-4B64-8C24-709F6E88C190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9A8FD-3098-4500-B8F8-3E5A7527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26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9A8FD-3098-4500-B8F8-3E5A752780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95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2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20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77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4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2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56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8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1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9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2135B-F03E-4B89-AAC5-6B463A05D9B1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93E0-B961-4E4E-8682-DA68A771CD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Тема: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В</a:t>
            </a:r>
            <a:r>
              <a:rPr lang="uk-UA" dirty="0" smtClean="0"/>
              <a:t>іднімання суми від </a:t>
            </a:r>
            <a:r>
              <a:rPr lang="uk-UA" dirty="0" smtClean="0"/>
              <a:t>числа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9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МАТЕМАТИЧНИЙ ДИКТАНТ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sz="4800" dirty="0" smtClean="0"/>
              <a:t>(90: 18) ˑ 16= 80</a:t>
            </a:r>
          </a:p>
          <a:p>
            <a:pPr marL="0" indent="0">
              <a:buNone/>
            </a:pPr>
            <a:r>
              <a:rPr lang="uk-UA" sz="4800" dirty="0" smtClean="0"/>
              <a:t>(24 ˑ 4):8=12</a:t>
            </a:r>
          </a:p>
          <a:p>
            <a:pPr marL="0" indent="0">
              <a:buNone/>
            </a:pPr>
            <a:r>
              <a:rPr lang="uk-UA" sz="4800" dirty="0" smtClean="0"/>
              <a:t>(87 – 48) ˑ2=78</a:t>
            </a:r>
          </a:p>
          <a:p>
            <a:pPr marL="0" indent="0">
              <a:buNone/>
            </a:pPr>
            <a:r>
              <a:rPr lang="uk-UA" sz="4800" dirty="0" smtClean="0"/>
              <a:t>900 : 2= 450</a:t>
            </a:r>
          </a:p>
          <a:p>
            <a:pPr marL="0" indent="0">
              <a:buNone/>
            </a:pPr>
            <a:r>
              <a:rPr lang="uk-UA" sz="4800" dirty="0" smtClean="0"/>
              <a:t>(27+ 223): 7=50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4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uk-UA" b="1" dirty="0" smtClean="0"/>
              <a:t>Щоб від числа відняти суму двох інших чисел, достатньо послідовно відняти кожний доданок окремо.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2232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sz="3600" dirty="0" smtClean="0"/>
              <a:t>28 – (8+9) = (28 -8)-9= 20-9= 11</a:t>
            </a:r>
          </a:p>
          <a:p>
            <a:pPr marL="0" indent="0" algn="ctr">
              <a:buNone/>
            </a:pPr>
            <a:r>
              <a:rPr lang="uk-UA" sz="3600" b="1" dirty="0" smtClean="0"/>
              <a:t>Віднімання частинами</a:t>
            </a:r>
          </a:p>
          <a:p>
            <a:pPr marL="0" indent="0">
              <a:buNone/>
            </a:pPr>
            <a:r>
              <a:rPr lang="uk-UA" sz="3600" dirty="0" smtClean="0"/>
              <a:t>37 – 9 = 37 – (7+2) = (37 – 7) – 2 = 30-2= 28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518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КОЛЕКТИВНА РОБОТА НАД ЗАДАЧЕЮ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1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ФІЗКУЛЬТХВИЛИНКА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67" y="1417638"/>
            <a:ext cx="8780905" cy="493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9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ГРА «БУДЬ УВАЖНИЙ»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sz="5400" dirty="0" smtClean="0"/>
              <a:t>72 -         = 72 000</a:t>
            </a:r>
          </a:p>
          <a:p>
            <a:pPr marL="0" indent="0">
              <a:buNone/>
            </a:pPr>
            <a:r>
              <a:rPr lang="uk-UA" sz="5400" dirty="0" smtClean="0"/>
              <a:t>164 ˑ       = 164</a:t>
            </a:r>
          </a:p>
          <a:p>
            <a:pPr marL="0" indent="0">
              <a:buNone/>
            </a:pPr>
            <a:r>
              <a:rPr lang="uk-UA" sz="5400" dirty="0" smtClean="0"/>
              <a:t>176 ˑ        = 17 600</a:t>
            </a:r>
          </a:p>
          <a:p>
            <a:pPr marL="0" indent="0">
              <a:buNone/>
            </a:pPr>
            <a:r>
              <a:rPr lang="uk-UA" sz="5400" dirty="0" smtClean="0"/>
              <a:t>560 ˑ        = 0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844824"/>
            <a:ext cx="93610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33573" y="3789040"/>
            <a:ext cx="93610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2708757"/>
            <a:ext cx="93610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24935" y="4653136"/>
            <a:ext cx="93610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90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080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 smtClean="0"/>
              <a:t>ГРА «ХТО ШВИДШЕ?»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848872" cy="3960440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90 – 32                  14 ˑ 6                 100 : 4</a:t>
            </a: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 - 2                     - 30                       - 13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+ 42                    : 18                         ˑ 6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: 14                    + 97                      + 18</a:t>
            </a: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ˑ12                     : 25                        : 15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5373216"/>
            <a:ext cx="14401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347864" y="5373216"/>
            <a:ext cx="14401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084168" y="5307066"/>
            <a:ext cx="14401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81975" y="5545061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uk-UA" sz="4000" b="1" dirty="0" smtClean="0">
                <a:solidFill>
                  <a:schemeClr val="tx1"/>
                </a:solidFill>
              </a:rPr>
              <a:t>84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5489794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uk-UA" sz="4000" b="1" dirty="0" smtClean="0">
                <a:solidFill>
                  <a:schemeClr val="tx1"/>
                </a:solidFill>
              </a:rPr>
              <a:t>4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5373425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uk-UA" sz="4000" b="1" dirty="0">
                <a:solidFill>
                  <a:schemeClr val="tx1"/>
                </a:solidFill>
              </a:rPr>
              <a:t>6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2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dirty="0" smtClean="0"/>
              <a:t>Домашня робота</a:t>
            </a:r>
            <a:br>
              <a:rPr lang="uk-UA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343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ія до уроку з навчання грамоти (письмо) для 1 класу. Тема:  &quot;Складання речень за малюнкам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852936"/>
            <a:ext cx="6667500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823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169</Words>
  <Application>Microsoft Office PowerPoint</Application>
  <PresentationFormat>Экран (4:3)</PresentationFormat>
  <Paragraphs>29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Тема: Віднімання суми від числа </vt:lpstr>
      <vt:lpstr>МАТЕМАТИЧНИЙ ДИКТАНТ</vt:lpstr>
      <vt:lpstr>Щоб від числа відняти суму двох інших чисел, достатньо послідовно відняти кожний доданок окремо.</vt:lpstr>
      <vt:lpstr>КОЛЕКТИВНА РОБОТА НАД ЗАДАЧЕЮ</vt:lpstr>
      <vt:lpstr>ФІЗКУЛЬТХВИЛИНКА</vt:lpstr>
      <vt:lpstr>ГРА «БУДЬ УВАЖНИЙ» </vt:lpstr>
      <vt:lpstr>ГРА «ХТО ШВИДШЕ?»</vt:lpstr>
      <vt:lpstr>Домашня робота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«ХТО ШВИДШЕ?»</dc:title>
  <dc:creator>Asus</dc:creator>
  <cp:lastModifiedBy>Alla Kravchenko</cp:lastModifiedBy>
  <cp:revision>11</cp:revision>
  <dcterms:created xsi:type="dcterms:W3CDTF">2018-11-19T21:01:04Z</dcterms:created>
  <dcterms:modified xsi:type="dcterms:W3CDTF">2020-09-03T09:19:52Z</dcterms:modified>
</cp:coreProperties>
</file>