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4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15D"/>
    <a:srgbClr val="972B01"/>
    <a:srgbClr val="B94900"/>
    <a:srgbClr val="712703"/>
    <a:srgbClr val="92300F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3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6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2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8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41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52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6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0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7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5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1240" y="1618010"/>
            <a:ext cx="6662400" cy="27853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uk-UA" sz="3600" b="1" dirty="0" smtClean="0"/>
              <a:t>Тема:</a:t>
            </a:r>
          </a:p>
          <a:p>
            <a:pPr algn="ctr">
              <a:lnSpc>
                <a:spcPts val="7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Складання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і розв’язування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7000"/>
              </a:lnSpc>
            </a:pP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простих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задач на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множення</a:t>
            </a:r>
            <a:endParaRPr lang="ru-RU" sz="3600" b="1" i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880" y="401556"/>
            <a:ext cx="7002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Пригадайте</a:t>
            </a:r>
            <a:r>
              <a:rPr lang="ru-RU" sz="3600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наше </a:t>
            </a:r>
            <a:r>
              <a:rPr lang="ru-RU" sz="3600" i="1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привітання</a:t>
            </a:r>
            <a:r>
              <a:rPr lang="ru-RU" sz="3600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3600" i="1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907" y="1234595"/>
            <a:ext cx="3947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Посміхнулись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6365" y="2159315"/>
            <a:ext cx="36086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Привітались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7400" y="3109147"/>
            <a:ext cx="3542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Пострибали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40" name="Picture 16" descr="Картинки по запросу &quot;движущиеся картинки скачущий мяч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32" y="1802235"/>
            <a:ext cx="378368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21099" y="4027987"/>
            <a:ext cx="3667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Покружляли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48" name="Picture 24" descr="Картинки по запросу &quot;движущиеся картинки крутится волчек&quot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077" y="3822721"/>
            <a:ext cx="144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16467" y="5076583"/>
            <a:ext cx="7032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Зупинились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 Не </a:t>
            </a:r>
            <a:r>
              <a:rPr lang="ru-RU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втомились</a:t>
            </a:r>
            <a:r>
              <a:rPr lang="ru-RU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829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7141" y="1271270"/>
            <a:ext cx="6269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FuturaDemiCTT" pitchFamily="2" charset="0"/>
                <a:ea typeface="Tahoma" panose="020B0604030504040204" pitchFamily="34" charset="0"/>
                <a:cs typeface="Gotham Pro" panose="02000503040000020004" pitchFamily="50" charset="0"/>
              </a:rPr>
              <a:t>Множення – це додавання однакових доданків.</a:t>
            </a:r>
            <a:endParaRPr lang="ru-RU" sz="3200" b="1" i="1" dirty="0">
              <a:solidFill>
                <a:srgbClr val="FF0000"/>
              </a:solidFill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487678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Що</a:t>
            </a:r>
            <a:r>
              <a:rPr lang="ru-RU" sz="3200" b="1" i="1" dirty="0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3200" b="1" i="1" dirty="0" err="1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таке</a:t>
            </a:r>
            <a:r>
              <a:rPr lang="ru-RU" sz="3200" b="1" i="1" dirty="0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</a:t>
            </a:r>
            <a:r>
              <a:rPr lang="ru-RU" sz="3200" b="1" i="1" dirty="0" err="1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множення</a:t>
            </a:r>
            <a:r>
              <a:rPr lang="ru-RU" sz="3200" b="1" i="1" dirty="0" smtClean="0">
                <a:ln w="9525">
                  <a:noFill/>
                </a:ln>
                <a:solidFill>
                  <a:srgbClr val="A9915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?</a:t>
            </a:r>
            <a:endParaRPr lang="ru-RU" sz="3200" b="1" i="1" dirty="0">
              <a:ln w="9525">
                <a:noFill/>
              </a:ln>
              <a:solidFill>
                <a:srgbClr val="A9915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6694" y="3972463"/>
            <a:ext cx="499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2+2+2+2+2 = 2х5</a:t>
            </a:r>
            <a:endParaRPr lang="ru-RU" sz="5400" b="1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4945" y="378579"/>
            <a:ext cx="6262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Уже </a:t>
            </a:r>
            <a:r>
              <a:rPr lang="ru-RU" sz="3200" b="1" i="1" dirty="0" err="1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вивчили</a:t>
            </a:r>
            <a:r>
              <a:rPr lang="ru-RU" sz="32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, як </a:t>
            </a:r>
            <a:r>
              <a:rPr lang="ru-RU" sz="3200" b="1" i="1" dirty="0" err="1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називаються</a:t>
            </a:r>
            <a:r>
              <a:rPr lang="ru-RU" sz="32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 числа при </a:t>
            </a:r>
            <a:r>
              <a:rPr lang="ru-RU" sz="3200" b="1" i="1" dirty="0" err="1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множенні</a:t>
            </a:r>
            <a:r>
              <a:rPr lang="ru-RU" sz="3200" b="1" i="1" dirty="0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" panose="02000503040000020004" pitchFamily="50" charset="0"/>
              </a:rPr>
              <a:t>?</a:t>
            </a:r>
            <a:endParaRPr lang="ru-RU" sz="3200" b="1" i="1" dirty="0">
              <a:ln w="952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uturisXC" panose="04000500000000000000" pitchFamily="8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2460" y="1468530"/>
            <a:ext cx="3179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х 5 = 10</a:t>
            </a:r>
            <a:endParaRPr lang="ru-RU" sz="60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68" y="2697406"/>
            <a:ext cx="23105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</a:t>
            </a:r>
            <a:r>
              <a:rPr lang="ru-RU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множник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74552" y="2317154"/>
            <a:ext cx="635048" cy="384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54998" y="3594993"/>
            <a:ext cx="243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ІІ </a:t>
            </a:r>
            <a:r>
              <a:rPr lang="ru-RU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множник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266791" y="2317154"/>
            <a:ext cx="232010" cy="1276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61536" y="2695574"/>
            <a:ext cx="18082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добуток</a:t>
            </a:r>
            <a:endParaRPr lang="ru-RU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988000" y="2381545"/>
            <a:ext cx="912982" cy="314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502" y="401556"/>
            <a:ext cx="4633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Фізкультхвилинка</a:t>
            </a:r>
            <a:r>
              <a:rPr lang="ru-RU" sz="36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36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Сучасна фізкультхвилинка 'Corn Dance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6135" y="1513636"/>
            <a:ext cx="6320860" cy="317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2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036" y="401556"/>
            <a:ext cx="63846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Запишемо</a:t>
            </a:r>
            <a:r>
              <a:rPr lang="ru-RU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задачу в </a:t>
            </a:r>
            <a:r>
              <a:rPr lang="ru-RU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зошиті</a:t>
            </a:r>
            <a:r>
              <a:rPr lang="ru-RU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ru-RU" sz="3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1824" y="1387887"/>
            <a:ext cx="5900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Задача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2 п. взяли 3 рази – ? п.</a:t>
            </a:r>
          </a:p>
          <a:p>
            <a:pPr algn="ctr"/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Розв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язання</a:t>
            </a:r>
            <a:endParaRPr lang="uk-UA" sz="2800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· 3 = 6 (п.)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Відповідь: 6 персиків роздала мама.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ивный Сад - Персик. Нектари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48" y="3921991"/>
            <a:ext cx="2667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560" y="206951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800" b="1" dirty="0" smtClean="0"/>
              <a:t>МОЛОДЦІ!!!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890784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</TotalTime>
  <Words>102</Words>
  <Application>Microsoft Office PowerPoint</Application>
  <PresentationFormat>Экран (4:3)</PresentationFormat>
  <Paragraphs>25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FuturaDemiCTT</vt:lpstr>
      <vt:lpstr>FuturisXC</vt:lpstr>
      <vt:lpstr>Gotham Pro</vt:lpstr>
      <vt:lpstr>Gotham Pro Black</vt:lpstr>
      <vt:lpstr>Tahoma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Alla Kravchenko</cp:lastModifiedBy>
  <cp:revision>108</cp:revision>
  <dcterms:created xsi:type="dcterms:W3CDTF">2013-11-19T05:52:05Z</dcterms:created>
  <dcterms:modified xsi:type="dcterms:W3CDTF">2020-09-03T11:45:22Z</dcterms:modified>
</cp:coreProperties>
</file>