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8" r:id="rId3"/>
    <p:sldId id="264" r:id="rId4"/>
    <p:sldId id="260" r:id="rId5"/>
    <p:sldId id="259" r:id="rId6"/>
    <p:sldId id="261" r:id="rId7"/>
    <p:sldId id="265" r:id="rId8"/>
    <p:sldId id="266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8-B304-40DF-8478-1E73D8303D5B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B720-5531-4EAC-BD0E-3091ADABD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516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8-B304-40DF-8478-1E73D8303D5B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B720-5531-4EAC-BD0E-3091ADABD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50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8-B304-40DF-8478-1E73D8303D5B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B720-5531-4EAC-BD0E-3091ADABD3C5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192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8-B304-40DF-8478-1E73D8303D5B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B720-5531-4EAC-BD0E-3091ADABD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5714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8-B304-40DF-8478-1E73D8303D5B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B720-5531-4EAC-BD0E-3091ADABD3C5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211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8-B304-40DF-8478-1E73D8303D5B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B720-5531-4EAC-BD0E-3091ADABD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2735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8-B304-40DF-8478-1E73D8303D5B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B720-5531-4EAC-BD0E-3091ADABD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656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8-B304-40DF-8478-1E73D8303D5B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B720-5531-4EAC-BD0E-3091ADABD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0041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8-B304-40DF-8478-1E73D8303D5B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B720-5531-4EAC-BD0E-3091ADABD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04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8-B304-40DF-8478-1E73D8303D5B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B720-5531-4EAC-BD0E-3091ADABD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894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8-B304-40DF-8478-1E73D8303D5B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B720-5531-4EAC-BD0E-3091ADABD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23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8-B304-40DF-8478-1E73D8303D5B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B720-5531-4EAC-BD0E-3091ADABD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290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8-B304-40DF-8478-1E73D8303D5B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B720-5531-4EAC-BD0E-3091ADABD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790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8-B304-40DF-8478-1E73D8303D5B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B720-5531-4EAC-BD0E-3091ADABD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91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8-B304-40DF-8478-1E73D8303D5B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B720-5531-4EAC-BD0E-3091ADABD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39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8-B304-40DF-8478-1E73D8303D5B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B720-5531-4EAC-BD0E-3091ADABD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716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8-B304-40DF-8478-1E73D8303D5B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B720-5531-4EAC-BD0E-3091ADABD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771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8-B304-40DF-8478-1E73D8303D5B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B720-5531-4EAC-BD0E-3091ADABD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34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C89C8-B304-40DF-8478-1E73D8303D5B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49B720-5531-4EAC-BD0E-3091ADABD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65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9715" y="2774929"/>
            <a:ext cx="8825658" cy="1573967"/>
          </a:xfrm>
        </p:spPr>
        <p:txBody>
          <a:bodyPr/>
          <a:lstStyle/>
          <a:p>
            <a:pPr algn="ctr"/>
            <a:r>
              <a:rPr lang="uk-UA" sz="3200" dirty="0" smtClean="0"/>
              <a:t>ТЕМА: Складання </a:t>
            </a:r>
            <a:r>
              <a:rPr lang="uk-UA" sz="3200" dirty="0" smtClean="0"/>
              <a:t>і </a:t>
            </a:r>
            <a:r>
              <a:rPr lang="uk-UA" sz="3200" dirty="0" smtClean="0"/>
              <a:t>розв’язування </a:t>
            </a:r>
            <a:r>
              <a:rPr lang="uk-UA" sz="3200" dirty="0" smtClean="0"/>
              <a:t>задач. Порівняння </a:t>
            </a:r>
            <a:r>
              <a:rPr lang="uk-UA" sz="3200" dirty="0" smtClean="0"/>
              <a:t>виразів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94956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6" t="13115" r="21642" b="37487"/>
          <a:stretch/>
        </p:blipFill>
        <p:spPr>
          <a:xfrm>
            <a:off x="748348" y="389744"/>
            <a:ext cx="5156615" cy="6220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8" t="66011" r="13225" b="16284"/>
          <a:stretch/>
        </p:blipFill>
        <p:spPr>
          <a:xfrm>
            <a:off x="5904963" y="1378398"/>
            <a:ext cx="5591332" cy="3852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4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015" y="880372"/>
            <a:ext cx="4343400" cy="2286000"/>
          </a:xfrm>
        </p:spPr>
        <p:txBody>
          <a:bodyPr/>
          <a:lstStyle/>
          <a:p>
            <a:pPr algn="ctr"/>
            <a:r>
              <a:rPr lang="uk-UA" sz="3200" dirty="0" smtClean="0"/>
              <a:t>«Поміркуй»</a:t>
            </a:r>
            <a:endParaRPr lang="uk-UA" sz="32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5578764" y="1678898"/>
            <a:ext cx="55439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Прочитай вираз по-різному </a:t>
            </a:r>
            <a:r>
              <a:rPr lang="uk-UA" sz="2800" dirty="0" smtClean="0"/>
              <a:t>:</a:t>
            </a:r>
          </a:p>
          <a:p>
            <a:pPr algn="ctr"/>
            <a:r>
              <a:rPr lang="uk-UA" sz="2800" dirty="0" smtClean="0"/>
              <a:t>  6 х 8</a:t>
            </a:r>
            <a:endParaRPr lang="uk-UA" sz="28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6940446" y="3822491"/>
            <a:ext cx="41822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Доведи, що </a:t>
            </a:r>
            <a:r>
              <a:rPr lang="uk-UA" sz="2800" dirty="0" smtClean="0"/>
              <a:t>6 х 7 = 42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14939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61" y="1603947"/>
            <a:ext cx="3702570" cy="2308484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Розв’яжи </a:t>
            </a:r>
            <a:r>
              <a:rPr lang="uk-UA" sz="3200" dirty="0" smtClean="0"/>
              <a:t>задачі, використовуючи таблицю множення числа 6.</a:t>
            </a:r>
            <a:endParaRPr lang="uk-UA" sz="3200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48333" r="7606" b="33306"/>
          <a:stretch/>
        </p:blipFill>
        <p:spPr>
          <a:xfrm>
            <a:off x="5021705" y="1478330"/>
            <a:ext cx="6730584" cy="4202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427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 smtClean="0"/>
              <a:t>Склади задачі за малюнком, схемою.</a:t>
            </a:r>
            <a:endParaRPr lang="uk-UA" sz="3200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" t="26029" r="5273" b="56016"/>
          <a:stretch/>
        </p:blipFill>
        <p:spPr>
          <a:xfrm>
            <a:off x="3426042" y="2130078"/>
            <a:ext cx="5546361" cy="3416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7473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7" y="4969926"/>
            <a:ext cx="8825657" cy="1041129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Порівняй вирази ( </a:t>
            </a:r>
            <a:r>
              <a:rPr lang="en-US" sz="3200" dirty="0" smtClean="0"/>
              <a:t>&gt;</a:t>
            </a:r>
            <a:r>
              <a:rPr lang="uk-UA" sz="3200" dirty="0" smtClean="0"/>
              <a:t> </a:t>
            </a:r>
            <a:r>
              <a:rPr lang="en-US" sz="3200" dirty="0" smtClean="0"/>
              <a:t>,</a:t>
            </a:r>
            <a:r>
              <a:rPr lang="uk-UA" sz="3200" dirty="0" smtClean="0"/>
              <a:t> </a:t>
            </a:r>
            <a:r>
              <a:rPr lang="en-US" sz="3200" dirty="0" smtClean="0"/>
              <a:t>&lt;</a:t>
            </a:r>
            <a:r>
              <a:rPr lang="uk-UA" sz="3200" dirty="0" smtClean="0"/>
              <a:t> </a:t>
            </a:r>
            <a:r>
              <a:rPr lang="en-US" sz="3200" dirty="0" smtClean="0"/>
              <a:t>,</a:t>
            </a:r>
            <a:r>
              <a:rPr lang="uk-UA" sz="3200" dirty="0" smtClean="0"/>
              <a:t> </a:t>
            </a:r>
            <a:r>
              <a:rPr lang="en-US" sz="3200" dirty="0" smtClean="0"/>
              <a:t>=</a:t>
            </a:r>
            <a:r>
              <a:rPr lang="uk-UA" sz="3200" dirty="0" smtClean="0"/>
              <a:t> </a:t>
            </a:r>
            <a:r>
              <a:rPr lang="uk-UA" sz="3200" dirty="0" smtClean="0"/>
              <a:t>).</a:t>
            </a:r>
            <a:endParaRPr lang="uk-UA" sz="3200" dirty="0"/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6" t="64535" r="59075" b="28878"/>
          <a:stretch/>
        </p:blipFill>
        <p:spPr>
          <a:xfrm>
            <a:off x="734518" y="434714"/>
            <a:ext cx="3117954" cy="1993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1" t="19351" r="30122" b="72896"/>
          <a:stretch/>
        </p:blipFill>
        <p:spPr>
          <a:xfrm>
            <a:off x="8244590" y="2428407"/>
            <a:ext cx="3117954" cy="1993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4646951" y="1229193"/>
            <a:ext cx="2803160" cy="21292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6+6          6*2</a:t>
            </a:r>
          </a:p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4*3      4*2+4</a:t>
            </a:r>
          </a:p>
          <a:p>
            <a:pPr algn="ctr"/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5898628" y="1614848"/>
            <a:ext cx="299803" cy="359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9"/>
          <p:cNvSpPr/>
          <p:nvPr/>
        </p:nvSpPr>
        <p:spPr>
          <a:xfrm>
            <a:off x="5748726" y="2113954"/>
            <a:ext cx="299803" cy="359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09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89351"/>
            <a:ext cx="8833104" cy="809469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/>
              <a:t>Підсумок уроку</a:t>
            </a:r>
            <a:endParaRPr lang="uk-UA" sz="480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2"/>
          </p:nvPr>
        </p:nvSpPr>
        <p:spPr>
          <a:xfrm>
            <a:off x="1152144" y="1798820"/>
            <a:ext cx="8825659" cy="422707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Продовж речення:</a:t>
            </a:r>
          </a:p>
          <a:p>
            <a:r>
              <a:rPr lang="uk-UA" sz="2400" i="1" dirty="0" smtClean="0"/>
              <a:t>Мені сьогодні найкраще вдалося…</a:t>
            </a:r>
          </a:p>
          <a:p>
            <a:r>
              <a:rPr lang="uk-UA" sz="2400" i="1" dirty="0" smtClean="0"/>
              <a:t>Мені сьогодні було важко зробити…</a:t>
            </a:r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val="389796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58836"/>
            <a:ext cx="8596668" cy="1413164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>
                <a:solidFill>
                  <a:srgbClr val="FF0000"/>
                </a:solidFill>
              </a:rPr>
              <a:t>Дякую за увагу!</a:t>
            </a:r>
            <a:endParaRPr lang="uk-UA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0240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570</TotalTime>
  <Words>77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ТЕМА: Складання і розв’язування задач. Порівняння виразів</vt:lpstr>
      <vt:lpstr>Презентация PowerPoint</vt:lpstr>
      <vt:lpstr>«Поміркуй»</vt:lpstr>
      <vt:lpstr>Розв’яжи задачі, використовуючи таблицю множення числа 6.</vt:lpstr>
      <vt:lpstr>Склади задачі за малюнком, схемою.</vt:lpstr>
      <vt:lpstr>Порівняй вирази ( &gt; , &lt; , = ).</vt:lpstr>
      <vt:lpstr>Підсумок уроку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Дистанційний урок математики: «Таблиця множення числа 6. Складання і розв'язування задач. Порівняння виразів»</dc:title>
  <dc:creator>Користувач Windows</dc:creator>
  <cp:lastModifiedBy>Alla Kravchenko</cp:lastModifiedBy>
  <cp:revision>17</cp:revision>
  <dcterms:created xsi:type="dcterms:W3CDTF">2020-04-23T21:35:47Z</dcterms:created>
  <dcterms:modified xsi:type="dcterms:W3CDTF">2020-09-04T10:18:47Z</dcterms:modified>
</cp:coreProperties>
</file>