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6" r:id="rId5"/>
    <p:sldId id="261" r:id="rId6"/>
    <p:sldId id="259" r:id="rId7"/>
    <p:sldId id="260" r:id="rId8"/>
    <p:sldId id="263" r:id="rId9"/>
    <p:sldId id="264" r:id="rId10"/>
    <p:sldId id="265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A698-3F09-4F2B-A0FE-FEBA9E56142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5CA698-3F09-4F2B-A0FE-FEBA9E56142D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C81CC-7508-494C-80BF-B28DF1F629E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2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63000">
              <a:srgbClr val="85C2FF">
                <a:lumMod val="67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851648" cy="1828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ІСТОРІЯ</a:t>
            </a:r>
            <a:r>
              <a:rPr lang="uk-UA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uk-UA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</a:t>
            </a:r>
            <a:endParaRPr lang="ru-RU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789040"/>
            <a:ext cx="4824208" cy="2520280"/>
          </a:xfrm>
        </p:spPr>
        <p:txBody>
          <a:bodyPr>
            <a:normAutofit fontScale="55000" lnSpcReduction="20000"/>
          </a:bodyPr>
          <a:lstStyle/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ctr"/>
            <a:endParaRPr lang="uk-UA" b="1" dirty="0">
              <a:solidFill>
                <a:srgbClr val="FF0000"/>
              </a:solidFill>
            </a:endParaRPr>
          </a:p>
          <a:p>
            <a:pPr algn="ctr"/>
            <a:endParaRPr lang="uk-UA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Рівень стандарту</a:t>
            </a:r>
          </a:p>
          <a:p>
            <a:pPr algn="ctr"/>
            <a:endParaRPr lang="uk-UA" sz="3200" b="1" dirty="0" smtClean="0">
              <a:solidFill>
                <a:schemeClr val="bg2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Підручник для 11 кл. закладів загальної середньої освіти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(</a:t>
            </a:r>
            <a:r>
              <a:rPr lang="uk-UA" sz="3200" b="1" dirty="0" err="1" smtClean="0">
                <a:solidFill>
                  <a:schemeClr val="bg1"/>
                </a:solidFill>
              </a:rPr>
              <a:t>авт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r>
              <a:rPr lang="uk-UA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В. М. ДАНИЛЕНКО,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М. К. СМОЛЬНІЦЬКА</a:t>
            </a:r>
            <a:r>
              <a:rPr lang="uk-UA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7" y="649941"/>
            <a:ext cx="2649982" cy="386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49941"/>
            <a:ext cx="3020436" cy="41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8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529128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</a:rPr>
              <a:t>Практичні заняття</a:t>
            </a:r>
            <a:endParaRPr lang="ru-RU" sz="30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24" y="1268760"/>
            <a:ext cx="5625872" cy="12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24" y="3176417"/>
            <a:ext cx="5193248" cy="240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44" y="5805264"/>
            <a:ext cx="5767990" cy="64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95772"/>
            <a:ext cx="1617755" cy="19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43" y="2573761"/>
            <a:ext cx="5212234" cy="52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92696"/>
            <a:ext cx="601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val="FF0000"/>
                </a:solidFill>
                <a:latin typeface="+mj-lt"/>
              </a:rPr>
              <a:t>Формуємо компетентності</a:t>
            </a:r>
            <a:endParaRPr lang="ru-RU" sz="3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8" y="1215916"/>
            <a:ext cx="5596316" cy="254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32" y="3645024"/>
            <a:ext cx="5621164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3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SEhUSEhMWFRUVFRYVFRYXFRUVFRcVFRUWFhUXFRUYHSggGBolHRUVITEhJSkrLi4uFx8zODMsNygtLisBCgoKDg0OGxAQGy0lICUtLS0tLS0tLS0tLS0tLS0tLS0tLS0tLS0tLS0tLS0tLS0tLS0tLS0tLS0tLS0tLS0tLf/AABEIAMIBAwMBEQACEQEDEQH/xAAcAAABBQEBAQAAAAAAAAAAAAAEAgMFBgcBAAj/xABPEAACAQMCAwUFAwgECgkFAAABAgMABBEFIQYSMQcTQVFhIjJxgZEUocFCUmJygpKx8CNTotEVJUNUc5OzwtLxFyQzY2R0tNPhFjWDo6T/xAAbAQACAwEBAQAAAAAAAAAAAAACAwEEBQAGB//EADkRAAICAgECAwUECgMAAwEAAAABAgMEERIhMQUTQSJRYXGRFIGhsQYVIzJCUlPB0eFDcvAzNIIk/9oADAMBAAIRAxEAPwCl81e02eX0ezUbJ0LWiTBaFipQJ2iIOrUohjlMQIsUaBHBTARa1wLHBUgDEze0F8t/7qVJ+0h0FqLkVrXbjmf4ViZ1m5Gvh16iQ4rNXcvB9lESatURcpFe6WkWq0hwor0FUNLqYts05BDQHypr0L6gtzZhhSbKFNDK7uLIK901h0rJuw3F7RpVZMX3IuSEis+UGi7GaYzml9hg7FJg02E9MCUdos2jagDhTW5iZKeosx8rHa9pBlwpRudeh96rE48XyE1vzFxkPxShtwf58qfGSktoTKLj3FGiBOY86gn5CCa7ZJyoOOGhJOE1DJQ2TQNhnM0J2gKqqbLAoVOzhQokQxYNGgBQqSGLFGgWKFGiBwUaAYoGiI0PRmpQuSFlsb1MnpEJbI+SbCvIfHYfDwqpKWouTLkY7koFRvJMkmvPXT5SNupajoTDGTjahri2wpSSLVommE7kZrcxcdQXKRj5F3J6RYS0cK+0d/KrUpN9eyERSXRdWRd3rwOy0iWRGPYY6JS7jMF/z06u/kKnRxH85OCKZ+90YvquqAL7TQQSBVS/ETW0izTktPTK7d2ZXwrGtplE1qrkwLJFVSx0YXazYIqzVZxexNkNotunXIkXB3r0NNqsj1MK+t1y2gaQmB8/kN1HkaS90T+A9avh8USMcgIyPGrsZKS2im4tdGeqQThqAkJzXbJEmhZJw1DJEkULRKZzFASACqiZZO0RwoGuIYtaYtgMcAo0CxxcUYDFVJAsUxAihUkD60aFsHupd+QePX0FJslt8UOrhr2mQ+u3GF5BWbm3cY8S/h17fJleIJrGXVmr0RZeHtMLHJ8PpWvh0Je0zMy7t+yicv8AUFhXCner9tsYLbKddbk9L6lVv9TaQ7msq/Jc3o0asdRB4QWNJjuT0Mm1FFi0+DAFbOPVpGVfPbDeTervErcugs1AO9gF5aBhVW+hTRaqucSr3tqVJrAuqcWbNVqkgNDvSEyw+xJ6fdlCKu41zg0U76lNFoblkTfyrdklbAxk3XMiba5MTcjdM7VQrudU+Mi9ZUrIcokwkmelacZcltGfKGu5wip0ccqNHHM1zJOGhZIg0BKOZriRqW2IpMqWhkbEwcqaQ+g0UtGiGLVqJNgtCwaMEWKJAsWookCx0U1ACkokDIbubkKPXwpVlqh2DrqcvkDhuRSzH2j1pPLinJ9x2uclFdis3khdvnWFdZzmbFMFCOgvQ9NeZ8KNvE+FMxaOUtgZFiii1alfJbx92nXxPnWtOcao9TNhB2S16FLvLosck1i3XSm9mrVUorSGVGTQRW2E+iJ/SbTxrWxcd9zNybfQsFtDWouhmt7FtijQvoINSchBWuYWwDUbPmB86pZGPzXQt0XcWVS8typrz11bizbqsUkNxNQRegpIsGiXu4U1s4WR6My8uj1QVq9nzjmHXrVjMo5Lku4nFu4vTI7Tb4q3K1U8fIcJcZFvIoU1yiTqyA9K11NMy3FrudNSQcriThoWSINAEcrjgmDW4ZRiQYPmKr15MX2Y2eNKPY7c2SkZjYMPvpvFTQpT49wGGzkdxGiMzscKoG5PkKRZ+zTlLsixD23qJLLwhf8A+aTfuVXWZR/Ohzxbf5RwcI33+azfu0azcf8AnQP2S7+Vihwlff5rL+7Rfbsf+dAvEu/lZGzwNGxR1KspwykYII8DVuuSnFSj1RWlFxbTOZpoGga6vgoxmq92Rx6IbXQ5MHslZzzEH6Uirc3yY+3UVxQ5qFjPJsqbeZ2rr4Ts6ROosrrXKQ1a8ORr7dxKB+ip3+BqvDBUetjHyzm1+zQbe63HEndwDA9PH506V9da1ETGmyyW5FWurkucmsy21zezRrrUFpAoOTSO43sS+lWfMc4rQxKOT2Ucm3S0WqzhA8K3IxUVpGPJuTCsCpO1oacg9KNdO4D79ByG3LUMrEg4UuQ/LY8oyaBXcnpDZUcVsjJHo5NITFPRF6vYhl5gKz8vGUlyL2Ne4viyryR8prBlFpmxF8kP20uDkU2m3TF2QTWi2Wc3OlejpnzgYdsOEyvaxbkNmsbMrcZbRq4tnKOmL0vU8HBosXLcXpg5GMmtonopM+Na8LFPsZco8RwimAiTUMkSaFhCag4p0chHjXl1OSPQOOwqDUGX8o1ZhkyXqJnjxl6Fu7PdVd9RtFJyDKB69DU5OY50yi/cDRiRhapI+gOIdajsrd7mYMUj5eblALe06oMAkDqw8awoRcnpGrKWltlMHbNp35lx/q4//cqx9kn70K86JeNF1NLqCO4jBCSqHXmADYPmASKryjxbTGp7WzCeL75RqF0pG4mYV6vw/IiqYR+B57Nol5spIGhgR+pIFaU1yW0UYtqWmONZW6dE5j5tuKVGhPqx0r2uiB7nVOQbAD0ArpzhUAqpWMhbvXGbODVGzOfZF2vCXdkTPes3UmqVmTKRdhTGPoDFs9TVZyGaEMaHYSQ7aQEsBTKYcpaAtmlHZc9NtAoAr0tFKriYF1jnIlETFM2Ao6Elc0e9ANOQRbWviaVOws1UerJGOMCqzlsuRSXYG1Ity7UyrWxF6bXQpuo3pD9MVXyL3GYVNCcQuyuA4wasU2qyOhFtcoS6ELrFnytkdKysyhRltGji3cloiVGKzl0LvcnNBusHlPjWvgX66Gbm1bW0E63B7OasZ1e4bE4k+uisE77Vg9UzZ1tEjp+okHBNXcfJcSpfjp9SeguA1bFVqkjMnW4jxpoo8FPgM12tk76DotT6V3FgeYih4868m0en7nq4gtPZanNq1mP+8Y/uxSN+FLufsMOv9423tpfGkXHq0A//AKI/7qq0/vodPsz5pFX1tlY+qOzMf4qs/wDQL+NULf338y2uxjfFtoDqN2x/r2r0nh1KdcZMws21qbSNR4U4FgSFHuE55GUMVJPKuRkLgHcjxJzvWdmeK2ym41PUV9WWsbw+tRUrFtv6HL6+0OElZBBscHETOMjqMopFLX6wceW5a+ehn/8AGpcdLfyDdH0TSb2ITQW0EkZLAMYeXJUkNs6g9R5VTstvT4zk9/MuRhWluKRgnaTaRw6ndRQoscaOgVFHKqgwxk4A6bkn51aqk3BNibF7Rt/B3BmnyWFnJJZW7u9rA7s0SlmZokLMxxuSSTVKU5cn1LKSMX4R4X+36m1t7sSySvIV25YY5CML5Ekqo8s58KtTnwhsQo7ka1xPpehWMLQyQ2qSmFjGGj7yY7MEbOGf3h7xPUGq8PMm9rY2TjFDfZbo9hd6fFK9nB3yAxSt3a8xdOjE43LKVY+pNMtlZTPo2gIqFkfeV7ifTBbXcsajCk86DwCPuAPQHI+Vep8Pvd1EZN9V0fzR5zMq8q9pfNEp2faOtxO7SoHjjTdWGQXc4XI+AY/Sqvi+VKmtRg9Nv09yLHh9CtsbmtpL8WS3HlrbQLGkUUaOxLEqoBCLtjPqT/Zqn4XO+2UpSk2l07+pbzYU1JKMUm/gd4P4ZWZBPNnkPuL05gNuZj1xnoPH4V3iGfKubrr7+rCxMdWR5y7ehYLm7063bupDbRt4qQmR+ttt86zIxyrVzjya9/UtuVEHxel9BrV+FoJ4y0IWNiMoyY5G2yMgbEHzFMx/ELape021+IF2JCyPs9/wMiubCOSURypyssoVgcdQ/Kynz8RXprYQtqck/Ta+hhwslXZr13pmzpwfYL7tpAPhGoryKybo9pv6no5U1y7xX0Mf7R9DEFxIijCHDxgdOV/AegIYfKvSY0/tOKpPuuj/APfIwroeRkOK7PqiI7K+GlvNQCyoHhiVpJFYZVvyUQj1Zs/sGsbKbr6I1sfUupuJ4I05QSLK3BAO4iUfhVON1ke0n9SzKKa00YVZxm5VUQczvhVUdSzbAV7JzhKlyk+x5hRlC7il6mo8Jdk9nboHu0W5mIy3PvCn6Kp0bH5zZz6dK8fdkOb9nselrr4rr3JyBNGmb7OgsJH6d2ot2bbqAo8R6UGrYrl1CfHsyscYdmUSqZ7IFSN2hySpHUmPO6n9HofDHjo4Gdqaja+j9fd8yjl4u4OUPoZ+URBknPwr1PsxPP7cnoHn1AdF2pM8hIZDHb6sAN8fOqzyiyqF7iNEiHqBVFSrfcuNTXY4YIj0H313Ct9kcp2ruXPse0tW1SJwf+ySWTHxQx/xkFU8yCjXtFnGslKemaP23yD/AAcIycd5PGv7oaT/AHKqYVfOzTLGRPhDZgi2qj1rWVUUzPdsmfTXZ4P8W2n+hX8axcn/AOWXzNOrrBGL8bTgX90P++evR4VmqIL4GJkwbtkzc+G9XjvLaOWMg8ygMAd1cDDKfIg/ga81dW67HFm1XNThtGa6n2WXRysbxMv5JLMpx4cw5Tg/A1u/reqdepJpmVHw6yE9prReuznQpbGxS3m5edXkY8hLLh3LDcgeBrDvsU7HKJrwi1HTMG7Vl/xteH9NP9hFVuhfs0JtftH0JwL/APbbH/ydt/sUqjZ+8/mWEQ3BnCKaUt1cSvzvMzSOyox5IwWYIqjLMcsxOBvtttRTs56RCWjDOK9ZN/ey3O/K7YjB/JiUcqD6DJHmxrUx6tJRKN9nVmj9jd93MrW592Zcr+ugJ2+K837op/iWL+wVi9O/yf8Av8ythZO7XB+v5osnafpuViuAPdJjb4H2lJ9AQ371L8Fv4ylU/Xqg/E6OXGa9OhLdn9h3VorY3lJk+XRfuGfnVTxW7zMh+5dCzgVqFKfv6mW8da2Z7uZlPsoe7T9VNs/NuY/Ot7w+tU48V6vq/v8A9aMnMl5tzfp2NxtLcRxJGoGERVXy9lQB/CvJzlzk5P1PQxjxikjINS7Mr5ueV54Cfakc80mSd2Y+58a2l4pDSik9LojNeDLbk2UGPi68WJYY7mVI1B5VRymASSRzLg9SfGonCEpuTXU5Smlx2MaXqb/aIyzsxaVMliSSS43JO5pnnuEWl20D5KnJN+8+oNXv1gQSN7veRIT5d5IsYPyLCsOuDm9L3P8ABbNOcuK2UvtZ07mhjuAM923I/wCo/Q/JgB+3Wt4Lfxsdb9V+X+jN8Uq5QU13Qrsi0UQW0k5G9w+Qen9HHlV+/vD8xVbxOSd7ivQsYCflJv1LbpGpLc2wnT3JA5Q+aczBT8wAfnVBrT0XO6MN7Boe9vstuIoGkH6xKID9HatLIul5PFepUhVHzeXuNK7WdRaO0WJSQJnKPjbKBSSvwJ5c+mR41PhFMJ3Ny9EB4hZKNa4+rMehVEOVGCNwfI+GPKvSqMI+hhOc5epvvBepNc2UMrnLFSrHzKMyE/Plz868dmVKq+UY9j0uNNzqi2YPxyogvrmJeiykgeQcBwPlzY+VbdOS5Uxb9xmW0JWNIrEtznxoJXbCjXoHMp86T5g7igTvKRyH8R2B2ZgqglmIVQNySTgAepJqfMaI8vZuvYjwvPb/AGi4uoniduWKNXUq3KPbdsHwJKD9g1UyLeekOqr4iO2+0u7hreG2tppUQPI7IjMvM2FQZG2QA+36QrsacYNtnWxclozFeENS/wAxuP8AVNVxZEPeVnQz6H4Ct3j061SVGR1iUMrDDKd9iPA1nXPlNtF2C1FIwntL0+4ivriZ4nSKSdhHIykI+Rkcp8dgT8q0ce5cEtlO2rcmy89inDD8n2+VpEV9oYw7IHUZBkkAI51zkKDt1O+RVfLyOXsIbRTx9olO0ntANrILS2YCbAaV8Bu7B91QDkc5G+/QY89iwceE5crewGVdOC1DuWHs71OS5skllcu7PICxx0ViB0AFLz4QruagtLoHiSlKvcn1Md7SdKL6ndMPF02//FGPwrWwsXnRGS/91KGVlqFrizcODE5dPs1P5Nrbj6RIKwr1q2S+L/M1a5KUFJepTezjiq4kup7S7cvlpGgZgMgKx5o8j3tvaGd/ZbfpVzKw3XWrEvdv7ytRkxnNx2RPanwikUy3kS8qynEoA2EvUPjw5t8+o82q34TYrJeXL07FbxGLhHkvvK3pk7QyJIp9qNlcfsnOPgenzr0d1SnW4P1WjDhY4WKS9DbtUtlvrNkU4E0YZG8icMhPwOK8TVZLGv3rrF9fyZ6myEb6te9A/FeoiysJGTYpGI4h5MQET6dfka7Hg77kn6vb/uTdNVVNr0Pnh84x6V6httGEtH0vot+Li3imU7SRq3wJG4+IOR8q8jZBwk4v0PQwkpRTRgvFGuaraTSW01zN1ZVJIxImcKynHtAjHT4da04V0zipJIpznZGWmHaD2QzXNqk7TfZ3fJETxE+xn2CSGBUkb4x0IpM8pRlpLoNhTtdSlXWmG11AWzOrtFPGhZMlCeZCQMgHIJwfUGi5coN/AhR4y0b52yORpFwQcHmg/wDURVVxnqxP5/kPtW4sL4fu11TS0ZiMzQlHPlKmUY49HXP0qYzdF6kvRgzgranF+qGuN7j7Hpjxw7MYxbxY2I5l5SR6hQx+IpmNVLJv+rYq6yOPUvuQ/wBni40q1HlBj+NJvjxtkn7yxW9wTMT7D9UWDUkVzgTxNAD4c5KOmfiY+UerCn3R3X8hcGuTNm7SdCe7tR3Q5pIn7wL4sMFWUeu4PyxXeH5EaLfa7PoLzKXZXpdzE0024kk7qOGRpCccnKQQf0sj2R6nAFb92TBLe1r5mRXjyb1o+gOGdMFlZRQuw/oo8u2fZ5jl5Dk+GS3yrzF1nm2OXvN6qHlwUT5n4s1cXV5cXCj2ZJWK/qD2U/sha0YLjBR9xUn1lsh8Vx3QVy0eiNoBzVXZYJDhxv8Ardt/5iD/AGq0M37LCiup9ZcS67FY273M/N3aFQ3KOZvbcIMDI8WFUkt9BxSv+mvTP/Ef6of8VM8qRHJHv+mvTP8AxH+qH/FXeVIjkiQ4f7U7C8uI7aHvu8kJC80YVfZVnOTzbbKah1tdWTtEd23iDubL7UzrB9rBlKDmcqIZSVUZG56Z8M58Kmre3oiWvUGn7ZtOjhK28cpZI+WKMxBEyq4RSc+yuw+VF5Mm+pHJIwm8v5JZXmkYtJIxd2PizHJ/5eFXIvj2ES9rua32c9pdnZWKW9x3veK8hPLHzLhnLDfPkRVe6udk9jK3GMdFZ4m4ijubyaeItySMpXmHKdkVTkfEGtzBu8qqMH3MnLqU5uRpegdpVlFbQRP3vNHDGjYQEcyoqtg824yDWXdgXWWSktdW33LteXXCCi/RFAg1sx3Hfx9VlLrnbbmJwfiNj8a9G4xsp8qXu0YnWNvmR9+zRdU490+5heGQS4dcH2B7J6gj2uoOD8qwafDsqqxTjrp8TXtzaLIOEt9fgZtHKuetepUto8+4tM1/szui9pg5xHIyIx8V2b7ixHyryXi0Ixydr1W3/wC+J6PwyTdOn6PSK72vXxZorYdFzK49TlU+g5z8xVzwXH2pWv5L+5W8Uv01X95mjQVt+WZSmWvgrjN7Ed06mSAknlB9tCepTOxB8VON98jfOZm+Gq984vUvzNDFznUuMuqNAi7RdPIBaRlPXBhkJH7oI++sh+GZMXrX4o0lnUP1Kxxf2rgRtHYxsXIx3zgKqfpInVm/WwB69K6PhtkesyHmwfSJikE3LMkjknEiuxO7HDhmJJ6k70ycNLR0Jdds1btG7S7K90+a2h77vHMRXmjCr7EyOcnm8lNVK6pRltliU4taIjsn7QodPimguu8KM4kj5F5sMRyyAjIwPZQ/M1N1bk9oGE0ujF8f9o0d5LCLcOIUUludeUmRjjpk7BQMH9I1e8Nl9nk3L1KmdUr0l7i68L8f2iWkcR7wskeCAgxnfpv60V/ht19srIa037wK82uiuMJ72l7jBBbvEwByrDGCCRgjoQR0OfGpnS4S00MVqmuUWbTwl2q4jVL5CxAA75MEt6um2/qvXyFV7PDW1yg/uChmpPjL6lml7VNMAz3zk/miGbP1KgffVR4lq9Cz58H6mZ9oHabJfIbe3RoYG9/mI72UfmtynCJ5gE58TjINmrF49X1Yqd++iM8CVZ4lfkOJFRKALkO916UzgByIowVR4F3mgrR3EdxDI2ypNE7HBPsrIrMcDrsDQSrbT0HGS2bH2m9oen3unTW1vKzSOYioMUqg8kyO3tMoA2U1XhXJS6jJTWjEOSrOhWzhWoO2WHs71SK01G3uJyVijZy5CliOaKRR7KjJ3YUuyLcegcX1Lx2x8b2WoW0MVrIzsk/OwMciYXu3XOWAB3YbUFUGn1ClJNGT4qwKZ6pIO5qDhSufCp20RxQ9HeMKdG+SFypiwmPUyKbHKYmWMghNUp8cwU8U1bsz4ZtNQtWll5+dJmjPK+AQERhkY/TqtleI3QnqD6aLFGFXKO5rqaXcXFrp1sOYrDFGMKM7k9cKDu7k/EnNZT8y+zfdsvJQqhpdEjA9c4ia5uJJ2252yB+ao2VfkAK9RjSVFcYL0MG+Dtm5P1GYr0GrschS6FOVDQ6xHUUxtAJejGvtCjrtSvMj6jFCT7HDJGfEVHKqXuO4zQFd6arDIxVa7GjLsyzVkSi+pB3VqVO9ZNtLgzRrtUl0BH2quPRxXqVLRzQfp9+0Z2NW6ciVb2V7qIzXUsaSx3C4bHN51sRlXkR69zJcbMeXTsC3NqU26jzpFtLrWh8LVN7I4x5qo1ss70dENQqyHMWIKJQIcwiC0Jp9dGxU7dBg081Y+zCPtBDm3B6VmuK+Be8xnPswqOK+BPmM59lFdwXwJ81nPsoqPKT9Ud5rPG0Fd5S+BPnMb+yD5/z4UMqUlt6C85nDY+YP0NLUIvs0T5rOfZaLyvid5p4Wtd5aO8099jqPKRyuGmszQOpe8NXIQbVqHyviF5sRBgI61DrCU0I5DQ8SdoKs7yWL/s5Hjz15HZM/HlIokveieWuwQbpnPM7s7ebMWP1O9WK9Lt0K9m2LY+tNfzFII0uJ3cBQT6AZrq7oVvlOWkBatrS7k1dKU2cEfEEVoxyqZr2JplDy5LutEPdXG/Wqt13Ut119AMzZqs57LCho9HdMDsamF009o51RkupM2riZcFcn0GaufaK5x/aNIpTrlXL2ADUtGdMsVYDz5TWda6HLUJou02y17SIJ1xVVx12LkXs4rVyZzQVbXJQ5Bp9Vzre0KsqU11LHY6oHADfD41s0ZkZR9sybsVwe0FTaUx9pEPw5TSbcjGj/AMi37jq3Y+jT+YC64OGUqT5jH0oYXVT6qSGuM0HWumOd+7bH6pqY5eLB6nYkLasa6RYVJE0Y9wj4qatwz8XtCaZXlRY37SZHG/HnQvIfoxyx1o02PSYf6mP90V8LfiOT/Ul9T3n2Sn+VfQfGkwf1Mf7ooP1llf1JfUJYVP8AKjq6Nb/1Kfuih/WOV/Ul9SfsdH8q+guPQoj0t0P7IqH4nkrvbL6gvHx1/CvoOHhdGOe6jT9kE10fGMiP/JJ/eLdGO/4V9B6y4ZtYTzCJCx8SoNKt8XzLe85L7yI41T7RQ9LYxN1jQ/sihWflL/kl9RyxqtdYoFk4ftz/AJGP9wUxeK5a/wCSX1I+y0fyIabhy3/qYz+yKJeLZf8AUl9SfsuO/wCFCG4Ztz/kI/3RRLxfL/qS+p32PH/lQg8MW/8AUp9BRfrfK/qS+pH2PH/lX0Of/S9v/Ux/uiu/W+V/Ul9SPsdH8qEvwnbN1hT5Ab1P63y/6j+pP2Sj+VEfdcC25ziIA+lWK/HsqPebBeFUyIn4MiXqgq7HxzIl2kB9grBW0S3TrGvzpv6yyZdVJ/U77HV7h/TOERcEcsQCeLHb6UF3jVtUfam9kPDqXoXvSdGtrFMIgDeLYBY15+/xDKy57lN6+YUMaCe0kQ3EN/G2Qyq3xUGr2HLIh+7Nr7xs6KpdJJFHn02Nz7gGfLat2HiGRH+Nld4dT7Ifg4XRxtHQT8Yui+sifsNfuJ/SuAIjgug/nzrOyfH8j0kyfsVS6svGl6HBAvKkSL8hWDf4jkW/vTf1O8qpdooOmtUYEMqkeIIBFIry74PcZtfec64e5FB4p4BgkDPFEFbckLsPkK38Hx3Ig1Gc2zni1y7LRm97w+iNgqfhXpq/E7JLoxbw4A66ZF5H60x593vB+yQD9OtYkbOOnmaRbm3tdJMj7JX6mqcL64rKEIG1eTzqrVLnyZbjXDWtE1qWjx3CYeEMOo9jceRBxS6J59fWPPXyYt00Po0iJFzPaeyB3sS+De+o8ubxo7JLJ/fk1ILyYwXQTc8T28ikEcpxurr+NTXjZVUtxk/mmSo1te0imzWlszFuRNznwrZWZmJa5sS8an3Iud1qMSeP0rAronMvtjEGroT7Wwo54skuhHMsemTwN7hBP31nXQuT9oVJyJGqzQv5jUgNEtIYtA7ijTGJiKMMcVaBsFiXFSmSuokLXbOHRHUcgXI73dRyI5ChHUciHIZuZEQZYgUytSk9JEpsrd9fNMSsCk4OMnpWlXTGpbsYbYRp3DCg8855j1AzsPSgu8Qb9mpdBbfuJW4vVjHKmBiqkK5Te5EqHvIC8u3bO9X664xD+RFnTmkOTVrz4wXQ7jskbDh/xIqvbmP0OUddyx2mlhfCs2zIbBlYl2JOKEDpVV2NiJS2dZgKhLZCiwaa52xTYQ6jo1jSS74o3HSDcdLZU+NNEBHeqMfnYrY8Oy3vhIBpNGc3EOM16KEtitCErmR6Etpd5ykeGKq318kzk9M+gtMfMER840P1UV6WlarivgjOn+8ytapCCzbflN/E181yJtZE/wDs/wAzXq6wXyM94mtwCTitfDsbQFiRUXl3rYXYr7ZKyXZ8KqKtDeQws7EhVySSAAOpJOABTFVvogeRrvDvB0VtH3t0+XC8z5fkijxud8jOPM7egrUj4bQo7tW/yK0siTeok5pt7aT5WCSNyvUK2SB548vWly8M8PuWlBfd0YDnZHuC6vMtuVDe6+cH1HUV5PxTwSWLPdb3F9vevgW6Z818R7ToFlHN+T0+J8ad4P4K8j9pd0ivT1f+kRdc4PS7h/2WFdiFB9Tv95r0jwPDavZlGKfxf+WVvMtl12z0lghGwx5EdKVkeBYl8P2a4v0a/wDdiY3zj3ZETQHOPEV4O6uVM3CXdPRfhYmtiUgxSnNBuYXZxgthhsf41q+DQotyVXetqXRfPv8A6K10pKO0wm+tFVcqMY69elbXjXhFFON5lMdaa337dvf7xNNsnLTILUr3uxsCx8ABXl6afMlourXqSZ4dgkRTOnM3KC3tuBnG+wOK+gU+F4tFK5R7Lq/zKLyLHLo+gxpVlEH5FUBdyB5fPrXl/DK683Masj7Om9b+hYunKNe/Ukby0gUf0mFBON2Yb/WvSz8K8NpXKcUvm3/krQtuk9RAk06xc4HKSfDvWz9Oaoji+GTfGLW/+3+xkrMlLb39Bm+4YjA5osgj8knII9Cd81Xz/CIRrc6e66694VWXLepjFlpAJA/nFeWxKp5dyqh6+vuRZsyFBbJ6LT4kG4HxJr2UPCcHHhu1J/GT/wDIz5X2TfcdFvGegHyNSvDPDciPsRi/jF/4A8ya9SL1Ne7x5HpXk/FvCVh2Li9xfbf5F3HfmHdIhWUMWGcHHUjw9K1PA/DcfIqk7Y7afx93wIyZyrklF+gY2kQ+Kf2m/vrb/U2Ev4Pxf+Sv9qt941c6dEqlgu4x4t5j1qnn+HYVNErFDt17v3/MKGRbJ6bO3mkRSxMuPeU4OTsSNj1qxDwfCcPMqj3W09v/ACCsixPqzD9e0/kYqV3HX0rOx5vs+/Yvvr2Lb2bcGW9zbtNdR8/NIVj9t1wqbE+yRnLZH7NbmLRGUOUinfY4y0ivceW1vBeGC1j5FjVQ/tO2ZGHMd2J2Clenjmq2VCClqIVXJrbNj4Wn57K2bzgjz8QgB/hWnS/2a+RUsXtMiXbmyfMn7zXzDIlu6Uve3+ZsQ9lJFQ4rttia0sGzqRNGdyDc7V6FdiqxbUKOG1mKkMpIIIIIJBBByCCOh9aYu5BIXvFV5JEYZbh3jJBKthieU5GWI5juAevhT3bOS4tgqCT3o0Ls34OuYJhdTsqp3Z5FVuYtzge94AAb/HFW8fHcJcmKssTWkC9p/FkMjRwQOH7tizupyobHKEDDYnc5x028c4TntTSigqYtdSL4a4nviRFbc8mPyAgcAE53JHsjPiSKp0+fDUa39wyfB9ZIuFlo+oOS0nJHzHJ5nyd/RMj76r2eC2Xzc562+4SyYQWkXDTLZo4wjPzkZ3xjqc4xmtzCxfs1Kr3vRTsnzk5aKTrfEKx3MsZPut+AP415LxXBc8qcl6v+xo0SXlpMHi4mU+NZksBr0HbiGxa+vUMNt6GvHnVNTj3XU5wjJaLnBMJoww6OuR8xX0OUY5WPr0kvzMhrhPXuITTbkSS93sSpJYeXL1+/ArxHhnh05ZkYz/he3/8An/ei/dqNfJepK6xdiNMH8o4H4/z616fx6914rhHvLp93r+BUx6+c/kA6ROrSbYzg1539HYtZvX+V/wBizkxarJDVLTvFC4zg5+4j8a9H41h3ZVMY09099fdplWizhLYBFo2D0A9a87X+j+bKa5NJe/ZZeWtdCUupwq4J3I2HjXp/Es2rFx5KT6tNJerKlcHKXQi45CN1PpXz3GybseW6Xpvp09S7KKfcekjlfGR9dq3J4fifiEY+cui7b0vw7/gKU6oD1hZsjczMOmMD++trwnwieHY7JyT2taX+Rd1sZrSQHxR7qfE/woP0j15dfzf5DsD95iuF1wjfrfhRfo490z+f9iM799fIb1uHmlz+iP4msf8ASSestf8AVfmxmLJKH3jEcYArznmPY6T2yY02XK4/N2+XhXu/0dyvNxeD7w6fd6f3M/IjqW/eU7jbQg7FlG7b4HiT/wDNZ+enj5riu0uq+/v+Jcx5qVfX0LRZxJY2ahvdghy3qVXmc/EnP1r1kEqq+vojPe5yPnu+uXlleV/ekdnb4sSTj03rHlLk9l9LS0bdwFd/4qic/kJL/wDrdx/ACtSiX7FfJlKxe2RHDN+HjxnJFfOs2njPZq+h7X4OZDtXYk+MkE+qMyubYhiMeNenjNaRWaAjTRYqzspJpBFEhd2zyqOpwCT9wJ+VNhFyekQ2l1ZIazwheW0PfTw8iFgvvIxBbOCwUnA8MnxI86fKmcVyaBjNN6RcOA+0C5luYbSVUdH9gFVKuvKhIPXBGF329c7Yq1TfKUuLFTrSW0Sna9w/D9mN4qhJUZAxUAd4rsEw2OpBIOeuxFFk1Jx5A1Se9Fi7PNMSCwgKAZljSZ28WaRQ259AQB6Cm0QUYLQM3uRmnE3aDfGaWNZO4RHdAqqobCsV9pyCebbwIqlZkTbaT0OjXHXU0rs6702ETTly7l3y5LOVZyUJLb7rgj0Iq5Qn5fXuJs1y6GSce3BXUbr/AEn+4tZuVBO1lmt+yiBS/YbCq7piw+TH11NvOgeOg+TNX7Ite7+GSBj7UTcy/qPnOPgwb94Vq4PSHD3FS9ddlo03Re6urifORKE5R+bgf0n1OD8qfXjxjZKa9RcrG4qPuM67Q+K/+uNCh9mEBD+ufaf+Kj9k1l+JVedNL3FrHfCO/eP9m2rmW8CE/wCTc/TH99K8NxlXfy+DCyZ7r0XHj7WZLSCOSNuUtKEOwOxR26EfoitPOnZCCdb11K+PGMpakUmPtGuQfeVsdQyKB/ZxWZHMyV3e/uLTx632NQVRPCpZSvOitj8pCwB+ozWvdRXkVcbF3/D5FFScJbRUuz+7aaW47xsmEqg8skuCf7H31k+F+G1VWOeuq6L/ACWsmzaWvUe474seykijRRh1Lcx3zggYX4ZBPxFXs+y2CSret+ovHrhPfIL4Q137WS2/sjc+GT09M7VleFRy3luVs3KOn37b2vTsHkQhCKSJbWouYL8TQ/pRJqqv5v8AIjFlps7osfKGHr+FF+i8t0T/AO39gcp7kvkNap7/AMh+NY/6Tf8A3F/1X5sZj/ughrzqLI9p8vK4Hgdv7q3vAMrycpRfaXT/AAJyI7jv3EncWwcofzTn+fnivZZWCr7qrH/A/wANf50U4WOKaXqVrtJmP2QxL/lGAb9RfaP38v30vxLJVcVD1l+SGY1fKW/cYrcW+Kz4z2W2X7hy6v49PNslg7rKjlJhIBhZlyGCY397PUZrUrdiq4qPf+5Wkoue2yI4Zv2ik5Ttg4YHzBwRXmc/H5RZehLZfJ1Dp8a8/H2ZDSlXele23xrahkeyhbiVNoTWtzRW0ds53hkSWM8rowZT6jz8x4Yp0LOL2gXHfQ1vS+0GzuY+7uh3TMOV0dS8TZ64IBHL6Nj59a1K8uua9orOqSfQcs9V0W0JkhaBGIxmNWZ8eQwCQPQUaspj1TRDjN9CjdoXG/24CCFWWBW5iW2aRh02HuqOuOp26YxVa/JU+kew2FXHqyY7PePooYFtbslRGOWOXBZeTwRwoyCOgOMYG+MbspyopcZAzqe9osOpa3oxbv37iWTYgiISSEjp+T19TTZ3UL2noBQn2GdH7TLZzJ3+YAGHdDld2ZMdW5AQGznb1HXrQxzK31fQl0v0M64+eG4vJJ7Z+dJQjE8rrhwoQjDAHooP7VUsi6DnuLH1ppaZXDanypKsQYhID5VLkjtFp7Orh4L+FlBIkPcuB4rJt9zBW/ZpuNbqxJeouyLcepuWrX628MkzdI0ZyPPlGQB6k7fOtaUlGLbKqW3o+Yrtnd2kfdnZnY+bMSzH6k1kuxSey4los3Zvq8VpeCW4bkTu3XPKzbnlwMKCfA+FNonGM9sGxOUdI02/420i4ULNIsig8wD28zANgjIBj64JHzq1K+mXRiVXYuwNb8Q6EhDIsKkbgi0fI+B7vag83HXu+gXC1iNf7TYFjK2gaSQghWZSqL6kNuxHlj51FuZFL2e5MceX8RR+CuJzYzl2BeOQBZQPe2JKuM9SMn45NUse/wAuW32LFtfNGmXPFGlXUYE0sLr1Cyocg+isuQfhWm7aZrq0VFXZF9EC2PGNqsiQ2sYWAE87hORQMHHIgGTvjJI+tU7PEaqpKK7erGrGnJNvuWK4vo5FHI2fHoR/EVheO52LlUKMJe0nvs/8BVU2Ql7SFWNwqg5P3Gk+BeJY2JXONstbe+zfp8CLq5Se0NX0gZsjyrP8cy6snIVlT2uKX4sOmLiuoKVrFTLGzmaOMnFponW1on4HyoPmBX1XEud1MbGu6TMqS02iB1sCQsD0G30rwvjOY7M2XF9I9F93f8TQxo8YmacQ6OVJI6VZxMpSXUdKJd9D41sYbaCKSYh0hjRh3UxwyoARkJg7ivV05dXBJv0M6dM+TejLBcZndl3Bd2B9CxI/jWRkJS3r4l2vpo0jQ7nnjFeUyocZllPoOS2wyelQrHokpLaWfLwrbWQhHEZbTD5UayCOA02mHyo1eiOA0+lnyolkIjgDtph8qNZCI4CRpx8qLz0RwYZb6YfKkzyEEoBq6NnfFIeVroF5YTHomRS3lk+WOLoY6YoXlk+UE6ZwzG8qI2QrHBIxnfpjPrirOLf5t0YN93oGyPCLki96Fwhb2r94vMzgHlLY9nOxIAHXGRmvTUYUKp8ttv4mdZdKS0D8dTd5F9nU+8QX9ApyB8c4Py9azvF/EI16qi+vqPxaXJ8mZ1c8NnwGaxoZy9S26iLuuGnXoKtV50WC6iKuNPZDgjFW42qXYBxaExrmubCXYdK4odkjMhoonC7S2LtUWWcESkXrQ9M5RnHlWFk5G2Ogi0Q3HIOuKypQcmHJKXcIS/HnQOpi3WghLoUt1sB1MdWQGhUWA4tEjDYKQGycEA4r2eF+j2NZXC5yb2k9dP8ABTlkSW0E3MwRfXwFbXiGZXh0OXrrSXx9BMIuctEFnzr5pKTlJt9zUS12AdTsRIpHpTqbXBhxfvM31vTuRiMV6TGu5rYLiRMOxq3IBF54UudgtYedDrsdFll5vSsxDAIWeetO83RHQ81iPKu85naR37AvlXeeztIQ2mr5V3ns7SEHS18qL7QztISdIHlRfaWQ0LGmjwFC79k6Hksx40DsO0hwW48vpQ8yegv7OfAUPMjaQ5HbNnxB8+mPnXK/g9xfVAuUWEt3pGDI37xqy/FclrTsl9RXCpfwr6DH2VR7zCqrtlLshnN+iOF4RtzfwruNr66O3I4FjPkajc0F1AtQ0WKZSCAM9COtWKcudciH17md6rphgcqR0r0VGQrYpipR12IyVxVlLqCet7YyGunNQQSLloukhRzHwrGycjfRDIom5bxUGBVKNTk+ozeiObUids1YVAOyLm1gqev/ACq1HGTQDkSFhreepqvbi6JUiWt9XqnLGC2mSltrLYwGOPicU1ZOVXHjCySS9Ni3TCXXQ+t9nqfvzVG3nN7m238SfKS7C+/FJ4Mngd567R3HRAcRaZzqWA/vrQw7+L0Syg3Fvyny3rfjNSQtomdAfDDeqeUtomLLok+3h9axHAb0H+bypeiDua7Rwpd6hnHJJFXqQPnUqEn2RGxC3Ck4Xf4dKl1tdztj6IT12pbeiOQvlUdTQ7b7A+0zhnjFTwmzuEmNvqKjoKJUSZPl+9jEmrgdKYsZk8EAXXEQXqc+lWIYWydRREXfFJ8Kt1+Hr1I5IiLnX3bxq5DDgvQ7zGCLfsTufvpvkxRHJkxp947HGTVS2uK9Ak2WrTAdvLzrJu0FIp/HN8plKrvgbnwzWz4bS4w2xTZWLSzaQ7jatSdiige5bdL0oKAzbVkX5Db0g4oOubsKMLtSIV7e2Hshrm8Jq5CtEbB1lNM4oF7I3UUIOf5xVmlp9BUkwWK6K02VaYOyStNTIG9Vp0J9glIlrfU8ED8aqToGKYemoZ6Gq7p0HyDIr4+dJlUgthkWojxNJlQTteoWL4Gk+U0R0GriOGT30B+WKZGVkOzO4gZ0qFTlMj08Kb9ptkvaI4hiwjHSleYyTl1qMUQzJIoPx3+lTCiyx+ymC2kRVzxWucRIW9W2FW4+HvvN6I5A32+eU45+UHwUU3yaa122RtktpenDYt7R9STVO+9+gaROIAB0FUG3Jka2D3F3jYUcaglHRHS3B86sxgjuQFLdY8adGvZDkRl3qRxsatV0IHkAG9blO9WFVHZDZEz3hPWrca0hbkCtIT40zSQDYpMmuekTFkhZ2xJ6VXsmkNSZctF0zG5HWsbJyNjF0HOJdYECd2h9sj6VGFjO2XOXYFvqUO3tWnbxOTknzrdnZGqIOtlrtNPSJfa6isqd0rJBpaPXl5nYdBXQr9TmyKnlJq1GCRANymmbOFxpQtkNnby3yOlTXPQD6kDLbYz/ADir8Z7QvR61t3duVBk9eoAAHmTTIx5dEDKSitsKW3cH3489MFwCD5fGpePv3EeahC3jKSCcEEgj1HWq8qRnMJi1oilSxUwlMOXWRjc4pDxGvQLmgiPVh4GlyxtegXIfj1HPQ0p0a9CeQXDqHmaVKgnkgn/Cppf2c7ZT4oyxyTzHxJ3+lbLlpaRXjv1DYVAqvJ7GEjbTharThslMnNO1EedUbaGMTRORNzDaqMk4s7ehMtpmpVpyl7wWSzpsbSegBPYc3hViF2jtEXc6VVqGQA4gtzpZAxToZG2RxZDzaWatxyEA4CU0s+VE8hEcQ+00fNV7MnQcYFj0zRwDtvWdfktjEtBWuautqmBgyEbD8TS8XGeRLb7At7M9d2nc8xJJOc/GvQJRqj0Fvqy12FssKjAycVk22O2QxLQxdXZOaOFaRzZHsCxqx0RwpLc1DmdocS3oXM7Q4sFC5kcTpTwrkzuINNZA9BTY3aIaE2dtyOx6EgrnPLynIIPTzA8quY2QlLqIshtBy2hjVvblJBB5ml6BX39kN5ez471oRtSXV/iV3Dk1pfgQltyJbhJE5/6WSQDxDBIeTm/QbDq316qKXXkQ46fvHSg99B/VmiYy3A5S4kCA78rNIUdHPhsqTgjp7lWHKD9oWk+wPNeD22dlZnQZjaXvkB79D7Dq3QjmPLkkY3rm4+oCi/T8teh2FLcHd0K977PtYITvipBPPkjkwc8o2IwTg1HCt9yeU/QbtLqIpGWCjmYd4Q/KU/pdwEJ5ivd+QPUnORQcK2uqDbnvoI1DUj/RjKZEeGCHmUN3khwCCfAg9T1pN1MXr5f3CrbW9/8AugP/AIWbzqv9mQ3kS0SYFVG9jD002K6MWyN9CPkvTVhVIXzF2+okEVE6EzlMsuk650GazL8T3DoyTRbLXVVYdaybMeSJ4phyTqaQ4NEODQsxg0O2DtjbWgNErGFzBpdPzTI36DViB30weVNWQydpif8ABwHhU+e2T0PJY4qHbs7oPzkxxsyjJxQR1OaTAb2zMNQkeSQs5JJNepqUYQ1EBsktFtgN8VVybN9CYknc5PwqtDSDYMbYk0zzNAaCY7WlOwNBCWtLdhIr7NjwqOZwgwUSmcNlBU7ZGzxt81KmcNtbmiVh2huVW8zvnO/XJ5j9+9O85vuxbgl1I+4hJpkJHAU9qSMb4BJAzsCcZIHnsPoKsRuaIcUR8+nkdKfG4BxApYGFPU0xbQwVNHtHdRBJqdIg5zGp0QXQ9KxS0R95T6wJdiIkNXEJGyaMgkbA71Vt7BotemMcVlXIswLDbnpWdMb6EvAdqpy7iX3Co6WLkOigBOEUZKGZRRIOIO1Ehp09DXLugPUzrVUHM2w616Wl9EQw7SR7PypGR+8FEKYdPhSQmeFc+wKDYxSpBjwFJJQtRXEMHvht86ZAhkYetWPQgfjpbOHfCo9SQWSmLuQwV6fEAaYUZzAJadElgV0KswAZFyjerKEsGejQI3U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935" y="170080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Дякуємо за увагу!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772816"/>
            <a:ext cx="8229600" cy="4389437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156430" cy="322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03" y="908720"/>
            <a:ext cx="1584176" cy="7185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2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628800"/>
            <a:ext cx="3096462" cy="5418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935480"/>
            <a:ext cx="5472608" cy="30056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1682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72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29915"/>
            <a:ext cx="7024744" cy="43204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Основний</a:t>
            </a:r>
            <a:r>
              <a:rPr lang="ru-RU" sz="3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мате</a:t>
            </a:r>
            <a:r>
              <a:rPr lang="uk-UA" sz="3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ріал</a:t>
            </a:r>
            <a:endParaRPr lang="ru-RU" sz="3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6" y="1312276"/>
            <a:ext cx="3526224" cy="518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59" y="1233908"/>
            <a:ext cx="3398350" cy="520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0247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</a:rPr>
              <a:t>Схеми, таблиці, картини, фото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2088" y="319024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800" dirty="0">
              <a:latin typeface="Times New Roman"/>
            </a:endParaRPr>
          </a:p>
          <a:p>
            <a:endParaRPr lang="ru-RU" sz="2400" dirty="0"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5" y="3157587"/>
            <a:ext cx="4926072" cy="9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87" y="1201336"/>
            <a:ext cx="315980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33584"/>
            <a:ext cx="2647416" cy="242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43970"/>
            <a:ext cx="2548370" cy="229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06" y="6493087"/>
            <a:ext cx="1656634" cy="1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95" y="6303204"/>
            <a:ext cx="1006386" cy="1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9"/>
          <a:stretch/>
        </p:blipFill>
        <p:spPr bwMode="auto">
          <a:xfrm>
            <a:off x="237732" y="1329875"/>
            <a:ext cx="5238508" cy="18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110"/>
          <a:stretch/>
        </p:blipFill>
        <p:spPr bwMode="auto">
          <a:xfrm>
            <a:off x="3215311" y="4310469"/>
            <a:ext cx="2946504" cy="189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673144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</a:rPr>
              <a:t>Рубрики:</a:t>
            </a:r>
            <a:r>
              <a:rPr lang="uk-UA" sz="3000" b="1" dirty="0" smtClean="0"/>
              <a:t> </a:t>
            </a:r>
            <a:r>
              <a:rPr lang="uk-UA" sz="3000" b="1" i="1" dirty="0" smtClean="0">
                <a:solidFill>
                  <a:srgbClr val="C00000"/>
                </a:solidFill>
              </a:rPr>
              <a:t>Мовою джерел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4" y="1215850"/>
            <a:ext cx="5395296" cy="18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87400"/>
            <a:ext cx="5521468" cy="153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8" y="4149080"/>
            <a:ext cx="4244056" cy="241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12482"/>
            <a:ext cx="2402096" cy="203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6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432048"/>
          </a:xfrm>
        </p:spPr>
        <p:txBody>
          <a:bodyPr>
            <a:noAutofit/>
          </a:bodyPr>
          <a:lstStyle/>
          <a:p>
            <a:pPr algn="ctr"/>
            <a:r>
              <a:rPr lang="uk-UA" sz="3000" b="1" i="1" dirty="0" smtClean="0">
                <a:solidFill>
                  <a:srgbClr val="C00000"/>
                </a:solidFill>
              </a:rPr>
              <a:t>Енциклопедія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0768"/>
            <a:ext cx="3096344" cy="102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616"/>
            <a:ext cx="5829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3" y="3573016"/>
            <a:ext cx="3687050" cy="30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34520"/>
            <a:ext cx="3832531" cy="13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64" y="3314016"/>
            <a:ext cx="4869512" cy="292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41" y="1522353"/>
            <a:ext cx="1345584" cy="9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653350"/>
            <a:ext cx="38634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i="1" dirty="0" smtClean="0">
                <a:solidFill>
                  <a:srgbClr val="C00000"/>
                </a:solidFill>
                <a:latin typeface="+mj-lt"/>
              </a:rPr>
              <a:t>Погляд дослідника</a:t>
            </a:r>
            <a:endParaRPr lang="ru-RU" sz="30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6209050" cy="98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42447"/>
            <a:ext cx="6395968" cy="12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56" y="3338315"/>
            <a:ext cx="2343160" cy="12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60" y="1290793"/>
            <a:ext cx="5249248" cy="202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uk-UA" sz="3000" b="1" i="1" dirty="0" smtClean="0">
                <a:solidFill>
                  <a:srgbClr val="C00000"/>
                </a:solidFill>
              </a:rPr>
              <a:t>Досліджуємо історію та формуємо активну громадянську позицію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4771"/>
            <a:ext cx="5082002" cy="145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8" y="3429000"/>
            <a:ext cx="3753176" cy="284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77" y="5661248"/>
            <a:ext cx="3444612" cy="95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67" y="3173521"/>
            <a:ext cx="3456004" cy="23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23578"/>
            <a:ext cx="1628734" cy="156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7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29128"/>
          </a:xfrm>
        </p:spPr>
        <p:txBody>
          <a:bodyPr>
            <a:normAutofit/>
          </a:bodyPr>
          <a:lstStyle/>
          <a:p>
            <a:pPr algn="ctr"/>
            <a:r>
              <a:rPr lang="uk-UA" sz="3000" b="1" i="1" dirty="0" smtClean="0">
                <a:solidFill>
                  <a:srgbClr val="C00000"/>
                </a:solidFill>
              </a:rPr>
              <a:t>Професія </a:t>
            </a:r>
            <a:r>
              <a:rPr lang="uk-UA" sz="3000" dirty="0">
                <a:solidFill>
                  <a:srgbClr val="C00000"/>
                </a:solidFill>
              </a:rPr>
              <a:t>–</a:t>
            </a:r>
            <a:r>
              <a:rPr lang="uk-UA" sz="3000" b="1" i="1" dirty="0" smtClean="0">
                <a:solidFill>
                  <a:srgbClr val="C00000"/>
                </a:solidFill>
              </a:rPr>
              <a:t> особа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8" y="1362720"/>
            <a:ext cx="6307564" cy="26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5900560" cy="244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62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ІСТОРІЯ  УКРАЇНИ</vt:lpstr>
      <vt:lpstr>Презентация PowerPoint</vt:lpstr>
      <vt:lpstr>Основний матеріал</vt:lpstr>
      <vt:lpstr>Схеми, таблиці, картини, фото</vt:lpstr>
      <vt:lpstr>Рубрики: Мовою джерел</vt:lpstr>
      <vt:lpstr>Енциклопедія</vt:lpstr>
      <vt:lpstr>Презентация PowerPoint</vt:lpstr>
      <vt:lpstr>Досліджуємо історію та формуємо активну громадянську позицію</vt:lpstr>
      <vt:lpstr>Професія – особа</vt:lpstr>
      <vt:lpstr>Практичні заняття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Irina Gaidaenko</cp:lastModifiedBy>
  <cp:revision>136</cp:revision>
  <dcterms:created xsi:type="dcterms:W3CDTF">2018-06-30T01:25:33Z</dcterms:created>
  <dcterms:modified xsi:type="dcterms:W3CDTF">2019-02-28T15:34:07Z</dcterms:modified>
</cp:coreProperties>
</file>